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0" r:id="rId4"/>
  </p:sldMasterIdLst>
  <p:notesMasterIdLst>
    <p:notesMasterId r:id="rId10"/>
  </p:notesMasterIdLst>
  <p:handoutMasterIdLst>
    <p:handoutMasterId r:id="rId11"/>
  </p:handoutMasterIdLst>
  <p:sldIdLst>
    <p:sldId id="346" r:id="rId5"/>
    <p:sldId id="378" r:id="rId6"/>
    <p:sldId id="379" r:id="rId7"/>
    <p:sldId id="380" r:id="rId8"/>
    <p:sldId id="381" r:id="rId9"/>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D19A046E-6B9B-4036-B476-3C61FA445E45}">
          <p14:sldIdLst>
            <p14:sldId id="346"/>
            <p14:sldId id="378"/>
            <p14:sldId id="379"/>
            <p14:sldId id="380"/>
            <p14:sldId id="381"/>
          </p14:sldIdLst>
        </p14:section>
        <p14:section name="Examples" id="{50EF13D4-0C7E-44CE-A013-DC12FACA97EB}">
          <p14:sldIdLst/>
        </p14:section>
        <p14:section name="Tools" id="{6D279879-29C1-42D6-9CA4-77CBB09005DE}">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F2683"/>
    <a:srgbClr val="CBCBCB"/>
    <a:srgbClr val="F8971D"/>
    <a:srgbClr val="FFC850"/>
    <a:srgbClr val="5F5F5F"/>
    <a:srgbClr val="28A0DC"/>
    <a:srgbClr val="7DAF64"/>
    <a:srgbClr val="D95E2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581"/>
    <p:restoredTop sz="93657" autoAdjust="0"/>
  </p:normalViewPr>
  <p:slideViewPr>
    <p:cSldViewPr snapToGrid="0" snapToObjects="1">
      <p:cViewPr varScale="1">
        <p:scale>
          <a:sx n="67" d="100"/>
          <a:sy n="67" d="100"/>
        </p:scale>
        <p:origin x="48" y="10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8C237F4-301F-DA43-B4D4-E7BBDEBBA09E}"/>
              </a:ext>
            </a:extLst>
          </p:cNvPr>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B11B5A49-48AF-034C-888A-9F420170DB79}"/>
              </a:ext>
            </a:extLst>
          </p:cNvPr>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6915257D-0302-624C-884C-F50B299F7386}" type="datetime1">
              <a:rPr lang="en-GB" smtClean="0"/>
              <a:t>23/05/2024</a:t>
            </a:fld>
            <a:endParaRPr lang="en-US" dirty="0"/>
          </a:p>
        </p:txBody>
      </p:sp>
      <p:sp>
        <p:nvSpPr>
          <p:cNvPr id="4" name="Footer Placeholder 3">
            <a:extLst>
              <a:ext uri="{FF2B5EF4-FFF2-40B4-BE49-F238E27FC236}">
                <a16:creationId xmlns:a16="http://schemas.microsoft.com/office/drawing/2014/main" id="{DD87F3C0-AD34-5A4A-B27E-250862593F28}"/>
              </a:ext>
            </a:extLst>
          </p:cNvPr>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7F409813-B459-4743-BF34-C8B2C8433729}"/>
              </a:ext>
            </a:extLst>
          </p:cNvPr>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A2BC4545-25F6-944D-86CF-EA81BD38560F}" type="slidenum">
              <a:rPr lang="en-US" smtClean="0"/>
              <a:t>‹#›</a:t>
            </a:fld>
            <a:endParaRPr lang="en-US" dirty="0"/>
          </a:p>
        </p:txBody>
      </p:sp>
    </p:spTree>
    <p:extLst>
      <p:ext uri="{BB962C8B-B14F-4D97-AF65-F5344CB8AC3E}">
        <p14:creationId xmlns:p14="http://schemas.microsoft.com/office/powerpoint/2010/main" val="330400550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B4282689-571A-B24B-9671-370EFB1AD43C}" type="datetime1">
              <a:rPr lang="en-GB" smtClean="0"/>
              <a:t>23/05/2024</a:t>
            </a:fld>
            <a:endParaRPr lang="en-US" dirty="0"/>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24B85F33-7DA6-424A-BEB6-8E621AFB5FBA}" type="slidenum">
              <a:rPr lang="en-US" smtClean="0"/>
              <a:t>‹#›</a:t>
            </a:fld>
            <a:endParaRPr lang="en-US" dirty="0"/>
          </a:p>
        </p:txBody>
      </p:sp>
    </p:spTree>
    <p:extLst>
      <p:ext uri="{BB962C8B-B14F-4D97-AF65-F5344CB8AC3E}">
        <p14:creationId xmlns:p14="http://schemas.microsoft.com/office/powerpoint/2010/main" val="2072169303"/>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a:extLst>
              <a:ext uri="{FF2B5EF4-FFF2-40B4-BE49-F238E27FC236}">
                <a16:creationId xmlns:a16="http://schemas.microsoft.com/office/drawing/2014/main" id="{454B1109-8B22-4A89-9EA8-221D4B96978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a:extLst>
              <a:ext uri="{FF2B5EF4-FFF2-40B4-BE49-F238E27FC236}">
                <a16:creationId xmlns:a16="http://schemas.microsoft.com/office/drawing/2014/main" id="{A74521AE-2E96-409E-95BA-AC494F1D45C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dirty="0"/>
          </a:p>
        </p:txBody>
      </p:sp>
      <p:sp>
        <p:nvSpPr>
          <p:cNvPr id="7172" name="Slide Number Placeholder 3">
            <a:extLst>
              <a:ext uri="{FF2B5EF4-FFF2-40B4-BE49-F238E27FC236}">
                <a16:creationId xmlns:a16="http://schemas.microsoft.com/office/drawing/2014/main" id="{C294C99A-D9F9-407F-8FAB-3EDD7EBD176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85E9ED77-E821-4264-8549-A3BD5D2558CE}" type="slidenum">
              <a:rPr lang="en-GB" altLang="en-US" sz="1200"/>
              <a:pPr eaLnBrk="1" hangingPunct="1"/>
              <a:t>1</a:t>
            </a:fld>
            <a:endParaRPr lang="en-GB" altLang="en-US" sz="12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a:extLst>
              <a:ext uri="{FF2B5EF4-FFF2-40B4-BE49-F238E27FC236}">
                <a16:creationId xmlns:a16="http://schemas.microsoft.com/office/drawing/2014/main" id="{00E5750A-4599-4CAF-94D7-09CA8A3D5B51}"/>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Rectangle 3">
            <a:extLst>
              <a:ext uri="{FF2B5EF4-FFF2-40B4-BE49-F238E27FC236}">
                <a16:creationId xmlns:a16="http://schemas.microsoft.com/office/drawing/2014/main" id="{F0F5CE09-54E1-46D9-90FE-18A3A55F56CF}"/>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dirty="0"/>
          </a:p>
        </p:txBody>
      </p:sp>
    </p:spTree>
    <p:extLst>
      <p:ext uri="{BB962C8B-B14F-4D97-AF65-F5344CB8AC3E}">
        <p14:creationId xmlns:p14="http://schemas.microsoft.com/office/powerpoint/2010/main" val="40151079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a:extLst>
              <a:ext uri="{FF2B5EF4-FFF2-40B4-BE49-F238E27FC236}">
                <a16:creationId xmlns:a16="http://schemas.microsoft.com/office/drawing/2014/main" id="{00E5750A-4599-4CAF-94D7-09CA8A3D5B51}"/>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Rectangle 3">
            <a:extLst>
              <a:ext uri="{FF2B5EF4-FFF2-40B4-BE49-F238E27FC236}">
                <a16:creationId xmlns:a16="http://schemas.microsoft.com/office/drawing/2014/main" id="{F0F5CE09-54E1-46D9-90FE-18A3A55F56CF}"/>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dirty="0"/>
          </a:p>
        </p:txBody>
      </p:sp>
    </p:spTree>
    <p:extLst>
      <p:ext uri="{BB962C8B-B14F-4D97-AF65-F5344CB8AC3E}">
        <p14:creationId xmlns:p14="http://schemas.microsoft.com/office/powerpoint/2010/main" val="21764873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a:extLst>
              <a:ext uri="{FF2B5EF4-FFF2-40B4-BE49-F238E27FC236}">
                <a16:creationId xmlns:a16="http://schemas.microsoft.com/office/drawing/2014/main" id="{00E5750A-4599-4CAF-94D7-09CA8A3D5B51}"/>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Rectangle 3">
            <a:extLst>
              <a:ext uri="{FF2B5EF4-FFF2-40B4-BE49-F238E27FC236}">
                <a16:creationId xmlns:a16="http://schemas.microsoft.com/office/drawing/2014/main" id="{F0F5CE09-54E1-46D9-90FE-18A3A55F56CF}"/>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dirty="0"/>
          </a:p>
        </p:txBody>
      </p:sp>
    </p:spTree>
    <p:extLst>
      <p:ext uri="{BB962C8B-B14F-4D97-AF65-F5344CB8AC3E}">
        <p14:creationId xmlns:p14="http://schemas.microsoft.com/office/powerpoint/2010/main" val="38153605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a:extLst>
              <a:ext uri="{FF2B5EF4-FFF2-40B4-BE49-F238E27FC236}">
                <a16:creationId xmlns:a16="http://schemas.microsoft.com/office/drawing/2014/main" id="{00E5750A-4599-4CAF-94D7-09CA8A3D5B51}"/>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Rectangle 3">
            <a:extLst>
              <a:ext uri="{FF2B5EF4-FFF2-40B4-BE49-F238E27FC236}">
                <a16:creationId xmlns:a16="http://schemas.microsoft.com/office/drawing/2014/main" id="{F0F5CE09-54E1-46D9-90FE-18A3A55F56CF}"/>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dirty="0"/>
          </a:p>
        </p:txBody>
      </p:sp>
    </p:spTree>
    <p:extLst>
      <p:ext uri="{BB962C8B-B14F-4D97-AF65-F5344CB8AC3E}">
        <p14:creationId xmlns:p14="http://schemas.microsoft.com/office/powerpoint/2010/main" val="364797199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75C79-2BB5-7B44-82EF-43AE916DE673}"/>
              </a:ext>
            </a:extLst>
          </p:cNvPr>
          <p:cNvSpPr>
            <a:spLocks noGrp="1"/>
          </p:cNvSpPr>
          <p:nvPr>
            <p:ph type="ctrTitle" hasCustomPrompt="1"/>
          </p:nvPr>
        </p:nvSpPr>
        <p:spPr>
          <a:xfrm>
            <a:off x="1524000" y="1122363"/>
            <a:ext cx="9144000" cy="2387600"/>
          </a:xfrm>
        </p:spPr>
        <p:txBody>
          <a:bodyPr anchor="b"/>
          <a:lstStyle>
            <a:lvl1pPr algn="ctr">
              <a:defRPr sz="4800">
                <a:solidFill>
                  <a:schemeClr val="bg1"/>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7130635B-38A6-8B49-8A9C-38B468E6F6AF}"/>
              </a:ext>
            </a:extLst>
          </p:cNvPr>
          <p:cNvSpPr>
            <a:spLocks noGrp="1"/>
          </p:cNvSpPr>
          <p:nvPr>
            <p:ph type="subTitle" idx="1"/>
          </p:nvPr>
        </p:nvSpPr>
        <p:spPr>
          <a:xfrm>
            <a:off x="2663952" y="3694114"/>
            <a:ext cx="6864096" cy="1563686"/>
          </a:xfrm>
        </p:spPr>
        <p:txBody>
          <a:bodyPr/>
          <a:lstStyle>
            <a:lvl1pPr marL="0" indent="0" algn="ctr">
              <a:lnSpc>
                <a:spcPct val="100000"/>
              </a:lnSpc>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4" name="Date Placeholder 3">
            <a:extLst>
              <a:ext uri="{FF2B5EF4-FFF2-40B4-BE49-F238E27FC236}">
                <a16:creationId xmlns:a16="http://schemas.microsoft.com/office/drawing/2014/main" id="{EF08316B-1A1A-CE4E-9CB4-0A80B5CE3C34}"/>
              </a:ext>
            </a:extLst>
          </p:cNvPr>
          <p:cNvSpPr>
            <a:spLocks noGrp="1"/>
          </p:cNvSpPr>
          <p:nvPr>
            <p:ph type="dt" sz="half" idx="10"/>
          </p:nvPr>
        </p:nvSpPr>
        <p:spPr/>
        <p:txBody>
          <a:bodyPr/>
          <a:lstStyle>
            <a:lvl1pPr>
              <a:defRPr>
                <a:solidFill>
                  <a:schemeClr val="bg1"/>
                </a:solidFill>
              </a:defRPr>
            </a:lvl1pPr>
          </a:lstStyle>
          <a:p>
            <a:fld id="{3654CED2-8856-3049-BBDE-40994C100428}" type="datetime1">
              <a:rPr lang="en-GB" smtClean="0"/>
              <a:t>23/05/2024</a:t>
            </a:fld>
            <a:endParaRPr lang="en-US" dirty="0"/>
          </a:p>
        </p:txBody>
      </p:sp>
      <p:sp>
        <p:nvSpPr>
          <p:cNvPr id="5" name="Footer Placeholder 4">
            <a:extLst>
              <a:ext uri="{FF2B5EF4-FFF2-40B4-BE49-F238E27FC236}">
                <a16:creationId xmlns:a16="http://schemas.microsoft.com/office/drawing/2014/main" id="{4473F87C-CE36-544B-A3C6-2F9088997FEF}"/>
              </a:ext>
            </a:extLst>
          </p:cNvPr>
          <p:cNvSpPr>
            <a:spLocks noGrp="1"/>
          </p:cNvSpPr>
          <p:nvPr>
            <p:ph type="ftr" sz="quarter" idx="11"/>
          </p:nvPr>
        </p:nvSpPr>
        <p:spPr/>
        <p:txBody>
          <a:bodyPr/>
          <a:lstStyle>
            <a:lvl1pPr>
              <a:defRPr>
                <a:solidFill>
                  <a:schemeClr val="bg1"/>
                </a:solidFill>
              </a:defRPr>
            </a:lvl1pPr>
          </a:lstStyle>
          <a:p>
            <a:endParaRPr lang="en-US" dirty="0"/>
          </a:p>
        </p:txBody>
      </p:sp>
      <p:sp>
        <p:nvSpPr>
          <p:cNvPr id="6" name="Slide Number Placeholder 5">
            <a:extLst>
              <a:ext uri="{FF2B5EF4-FFF2-40B4-BE49-F238E27FC236}">
                <a16:creationId xmlns:a16="http://schemas.microsoft.com/office/drawing/2014/main" id="{C9C86177-310A-9C40-ABCC-C6A81218B403}"/>
              </a:ext>
            </a:extLst>
          </p:cNvPr>
          <p:cNvSpPr>
            <a:spLocks noGrp="1"/>
          </p:cNvSpPr>
          <p:nvPr>
            <p:ph type="sldNum" sz="quarter" idx="12"/>
          </p:nvPr>
        </p:nvSpPr>
        <p:spPr/>
        <p:txBody>
          <a:bodyPr/>
          <a:lstStyle>
            <a:lvl1pPr>
              <a:defRPr>
                <a:solidFill>
                  <a:schemeClr val="bg1"/>
                </a:solidFill>
              </a:defRPr>
            </a:lvl1pPr>
          </a:lstStyle>
          <a:p>
            <a:fld id="{C53DD674-0FE8-9A43-90ED-815A93F2FBA3}" type="slidenum">
              <a:rPr lang="en-US" smtClean="0"/>
              <a:pPr/>
              <a:t>‹#›</a:t>
            </a:fld>
            <a:endParaRPr lang="en-US" dirty="0"/>
          </a:p>
        </p:txBody>
      </p:sp>
      <p:cxnSp>
        <p:nvCxnSpPr>
          <p:cNvPr id="12" name="Straight Connector 11">
            <a:extLst>
              <a:ext uri="{FF2B5EF4-FFF2-40B4-BE49-F238E27FC236}">
                <a16:creationId xmlns:a16="http://schemas.microsoft.com/office/drawing/2014/main" id="{D4C4D7DC-7B20-2449-BD2E-3B9518959AF8}"/>
              </a:ext>
            </a:extLst>
          </p:cNvPr>
          <p:cNvCxnSpPr>
            <a:cxnSpLocks/>
          </p:cNvCxnSpPr>
          <p:nvPr userDrawn="1"/>
        </p:nvCxnSpPr>
        <p:spPr>
          <a:xfrm>
            <a:off x="2310384" y="3602038"/>
            <a:ext cx="757123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844350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E60995-D774-0A46-B467-2C52A93CA7D5}"/>
              </a:ext>
            </a:extLst>
          </p:cNvPr>
          <p:cNvSpPr>
            <a:spLocks noGrp="1"/>
          </p:cNvSpPr>
          <p:nvPr>
            <p:ph type="title" hasCustomPrompt="1"/>
          </p:nvPr>
        </p:nvSpPr>
        <p:spPr>
          <a:xfrm>
            <a:off x="366850" y="1049656"/>
            <a:ext cx="11461476" cy="823912"/>
          </a:xfrm>
        </p:spPr>
        <p:txBody>
          <a:bodyPr anchor="b" anchorCtr="0"/>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DADF04D1-1D24-8545-BE44-8F5347713A93}"/>
              </a:ext>
            </a:extLst>
          </p:cNvPr>
          <p:cNvSpPr>
            <a:spLocks noGrp="1"/>
          </p:cNvSpPr>
          <p:nvPr>
            <p:ph type="body" idx="1"/>
          </p:nvPr>
        </p:nvSpPr>
        <p:spPr>
          <a:xfrm>
            <a:off x="363674" y="2020823"/>
            <a:ext cx="5633901" cy="667132"/>
          </a:xfrm>
        </p:spPr>
        <p:txBody>
          <a:bodyPr anchor="b"/>
          <a:lstStyle>
            <a:lvl1pPr marL="0" indent="0">
              <a:buNone/>
              <a:defRPr sz="2400" b="0">
                <a:solidFill>
                  <a:srgbClr val="4F268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4" name="Content Placeholder 3">
            <a:extLst>
              <a:ext uri="{FF2B5EF4-FFF2-40B4-BE49-F238E27FC236}">
                <a16:creationId xmlns:a16="http://schemas.microsoft.com/office/drawing/2014/main" id="{55B6AAA1-70A3-BA4A-9EA1-2C0F8F534E73}"/>
              </a:ext>
            </a:extLst>
          </p:cNvPr>
          <p:cNvSpPr>
            <a:spLocks noGrp="1"/>
          </p:cNvSpPr>
          <p:nvPr>
            <p:ph sz="half" idx="2"/>
          </p:nvPr>
        </p:nvSpPr>
        <p:spPr>
          <a:xfrm>
            <a:off x="363674" y="2687955"/>
            <a:ext cx="5633901" cy="3493389"/>
          </a:xfrm>
        </p:spPr>
        <p:txBody>
          <a:bodyPr/>
          <a:lstStyle>
            <a:lvl1pPr>
              <a:lnSpc>
                <a:spcPct val="100000"/>
              </a:lnSpc>
              <a:defRPr>
                <a:solidFill>
                  <a:schemeClr val="tx1">
                    <a:lumMod val="75000"/>
                    <a:lumOff val="25000"/>
                  </a:schemeClr>
                </a:solidFill>
              </a:defRPr>
            </a:lvl1pPr>
            <a:lvl2pPr>
              <a:lnSpc>
                <a:spcPct val="100000"/>
              </a:lnSpc>
              <a:defRPr>
                <a:solidFill>
                  <a:schemeClr val="tx1">
                    <a:lumMod val="75000"/>
                    <a:lumOff val="25000"/>
                  </a:schemeClr>
                </a:solidFill>
              </a:defRPr>
            </a:lvl2pPr>
            <a:lvl3pPr>
              <a:lnSpc>
                <a:spcPct val="100000"/>
              </a:lnSpc>
              <a:defRPr>
                <a:solidFill>
                  <a:schemeClr val="tx1">
                    <a:lumMod val="75000"/>
                    <a:lumOff val="25000"/>
                  </a:schemeClr>
                </a:solidFill>
              </a:defRPr>
            </a:lvl3pPr>
            <a:lvl4pPr>
              <a:lnSpc>
                <a:spcPct val="100000"/>
              </a:lnSpc>
              <a:defRPr>
                <a:solidFill>
                  <a:schemeClr val="tx1">
                    <a:lumMod val="75000"/>
                    <a:lumOff val="25000"/>
                  </a:schemeClr>
                </a:solidFill>
              </a:defRPr>
            </a:lvl4pPr>
            <a:lvl5pPr>
              <a:lnSpc>
                <a:spcPct val="100000"/>
              </a:lnSpc>
              <a:defRPr>
                <a:solidFill>
                  <a:schemeClr val="tx1">
                    <a:lumMod val="75000"/>
                    <a:lumOff val="25000"/>
                  </a:schemeClr>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Text Placeholder 4">
            <a:extLst>
              <a:ext uri="{FF2B5EF4-FFF2-40B4-BE49-F238E27FC236}">
                <a16:creationId xmlns:a16="http://schemas.microsoft.com/office/drawing/2014/main" id="{671D8837-ABB3-9045-A4A0-A0A5FC6AA592}"/>
              </a:ext>
            </a:extLst>
          </p:cNvPr>
          <p:cNvSpPr>
            <a:spLocks noGrp="1"/>
          </p:cNvSpPr>
          <p:nvPr>
            <p:ph type="body" sz="quarter" idx="3"/>
          </p:nvPr>
        </p:nvSpPr>
        <p:spPr>
          <a:xfrm>
            <a:off x="6172200" y="2020823"/>
            <a:ext cx="5659302" cy="667131"/>
          </a:xfrm>
        </p:spPr>
        <p:txBody>
          <a:bodyPr anchor="b"/>
          <a:lstStyle>
            <a:lvl1pPr marL="0" indent="0">
              <a:buNone/>
              <a:defRPr sz="2400" b="0">
                <a:solidFill>
                  <a:srgbClr val="4F268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6" name="Content Placeholder 5">
            <a:extLst>
              <a:ext uri="{FF2B5EF4-FFF2-40B4-BE49-F238E27FC236}">
                <a16:creationId xmlns:a16="http://schemas.microsoft.com/office/drawing/2014/main" id="{63B003F8-FB36-8345-915A-295EB74B008A}"/>
              </a:ext>
            </a:extLst>
          </p:cNvPr>
          <p:cNvSpPr>
            <a:spLocks noGrp="1"/>
          </p:cNvSpPr>
          <p:nvPr>
            <p:ph sz="quarter" idx="4"/>
          </p:nvPr>
        </p:nvSpPr>
        <p:spPr>
          <a:xfrm>
            <a:off x="6172200" y="2687955"/>
            <a:ext cx="5652950" cy="3493389"/>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0722EADB-22A1-8E4B-9314-AB7EC8B1324E}"/>
              </a:ext>
            </a:extLst>
          </p:cNvPr>
          <p:cNvSpPr>
            <a:spLocks noGrp="1"/>
          </p:cNvSpPr>
          <p:nvPr>
            <p:ph type="dt" sz="half" idx="10"/>
          </p:nvPr>
        </p:nvSpPr>
        <p:spPr/>
        <p:txBody>
          <a:bodyPr/>
          <a:lstStyle/>
          <a:p>
            <a:fld id="{AAA2A2E7-967D-8549-90F5-C1C435E24400}" type="datetime1">
              <a:rPr lang="en-GB" smtClean="0"/>
              <a:t>23/05/2024</a:t>
            </a:fld>
            <a:endParaRPr lang="en-US" dirty="0"/>
          </a:p>
        </p:txBody>
      </p:sp>
      <p:sp>
        <p:nvSpPr>
          <p:cNvPr id="8" name="Footer Placeholder 7">
            <a:extLst>
              <a:ext uri="{FF2B5EF4-FFF2-40B4-BE49-F238E27FC236}">
                <a16:creationId xmlns:a16="http://schemas.microsoft.com/office/drawing/2014/main" id="{52B18BC9-147E-784E-892C-8C5F90439AC7}"/>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ECF70956-C20B-964F-AF08-04651053C595}"/>
              </a:ext>
            </a:extLst>
          </p:cNvPr>
          <p:cNvSpPr>
            <a:spLocks noGrp="1"/>
          </p:cNvSpPr>
          <p:nvPr>
            <p:ph type="sldNum" sz="quarter" idx="12"/>
          </p:nvPr>
        </p:nvSpPr>
        <p:spPr/>
        <p:txBody>
          <a:bodyPr/>
          <a:lstStyle/>
          <a:p>
            <a:fld id="{C53DD674-0FE8-9A43-90ED-815A93F2FBA3}" type="slidenum">
              <a:rPr lang="en-US" smtClean="0"/>
              <a:t>‹#›</a:t>
            </a:fld>
            <a:endParaRPr lang="en-US" dirty="0"/>
          </a:p>
        </p:txBody>
      </p:sp>
      <p:cxnSp>
        <p:nvCxnSpPr>
          <p:cNvPr id="10" name="Straight Connector 9">
            <a:extLst>
              <a:ext uri="{FF2B5EF4-FFF2-40B4-BE49-F238E27FC236}">
                <a16:creationId xmlns:a16="http://schemas.microsoft.com/office/drawing/2014/main" id="{532EE56D-C1D9-934A-9AE7-442A7B872363}"/>
              </a:ext>
            </a:extLst>
          </p:cNvPr>
          <p:cNvCxnSpPr>
            <a:cxnSpLocks/>
          </p:cNvCxnSpPr>
          <p:nvPr userDrawn="1"/>
        </p:nvCxnSpPr>
        <p:spPr>
          <a:xfrm>
            <a:off x="366850" y="1938528"/>
            <a:ext cx="114583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16486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BE392B-BBD6-EF4B-A321-10EC5C35DA99}"/>
              </a:ext>
            </a:extLst>
          </p:cNvPr>
          <p:cNvSpPr>
            <a:spLocks noGrp="1"/>
          </p:cNvSpPr>
          <p:nvPr>
            <p:ph type="title" hasCustomPrompt="1"/>
          </p:nvPr>
        </p:nvSpPr>
        <p:spPr>
          <a:xfrm>
            <a:off x="366850" y="1031292"/>
            <a:ext cx="11458300" cy="842276"/>
          </a:xfrm>
        </p:spPr>
        <p:txBody>
          <a:bodyPr anchor="b" anchorCtr="0"/>
          <a:lstStyle/>
          <a:p>
            <a:r>
              <a:rPr lang="en-GB" dirty="0"/>
              <a:t>Click to edit master title style</a:t>
            </a:r>
            <a:endParaRPr lang="en-US" dirty="0"/>
          </a:p>
        </p:txBody>
      </p:sp>
      <p:sp>
        <p:nvSpPr>
          <p:cNvPr id="3" name="Date Placeholder 2">
            <a:extLst>
              <a:ext uri="{FF2B5EF4-FFF2-40B4-BE49-F238E27FC236}">
                <a16:creationId xmlns:a16="http://schemas.microsoft.com/office/drawing/2014/main" id="{A778B1F5-01D3-3349-8EC2-D012A1EE2CFC}"/>
              </a:ext>
            </a:extLst>
          </p:cNvPr>
          <p:cNvSpPr>
            <a:spLocks noGrp="1"/>
          </p:cNvSpPr>
          <p:nvPr>
            <p:ph type="dt" sz="half" idx="10"/>
          </p:nvPr>
        </p:nvSpPr>
        <p:spPr/>
        <p:txBody>
          <a:bodyPr/>
          <a:lstStyle/>
          <a:p>
            <a:fld id="{65B06B5A-D839-D44D-B4C8-AF5167ED2629}" type="datetime1">
              <a:rPr lang="en-GB" smtClean="0"/>
              <a:t>23/05/2024</a:t>
            </a:fld>
            <a:endParaRPr lang="en-US" dirty="0"/>
          </a:p>
        </p:txBody>
      </p:sp>
      <p:sp>
        <p:nvSpPr>
          <p:cNvPr id="4" name="Footer Placeholder 3">
            <a:extLst>
              <a:ext uri="{FF2B5EF4-FFF2-40B4-BE49-F238E27FC236}">
                <a16:creationId xmlns:a16="http://schemas.microsoft.com/office/drawing/2014/main" id="{891FA987-029E-014B-9D84-2653CE65697B}"/>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CECCAC2B-4B3B-4242-B9FE-B79289D17248}"/>
              </a:ext>
            </a:extLst>
          </p:cNvPr>
          <p:cNvSpPr>
            <a:spLocks noGrp="1"/>
          </p:cNvSpPr>
          <p:nvPr>
            <p:ph type="sldNum" sz="quarter" idx="12"/>
          </p:nvPr>
        </p:nvSpPr>
        <p:spPr/>
        <p:txBody>
          <a:bodyPr/>
          <a:lstStyle/>
          <a:p>
            <a:fld id="{C53DD674-0FE8-9A43-90ED-815A93F2FBA3}" type="slidenum">
              <a:rPr lang="en-US" smtClean="0"/>
              <a:t>‹#›</a:t>
            </a:fld>
            <a:endParaRPr lang="en-US" dirty="0"/>
          </a:p>
        </p:txBody>
      </p:sp>
    </p:spTree>
    <p:extLst>
      <p:ext uri="{BB962C8B-B14F-4D97-AF65-F5344CB8AC3E}">
        <p14:creationId xmlns:p14="http://schemas.microsoft.com/office/powerpoint/2010/main" val="4238239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ingle imag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3E63F042-2F27-FD47-AD7A-5758C9D742E7}"/>
              </a:ext>
            </a:extLst>
          </p:cNvPr>
          <p:cNvSpPr>
            <a:spLocks noGrp="1"/>
          </p:cNvSpPr>
          <p:nvPr>
            <p:ph type="pic" sz="quarter" idx="13"/>
          </p:nvPr>
        </p:nvSpPr>
        <p:spPr>
          <a:xfrm>
            <a:off x="0" y="0"/>
            <a:ext cx="12192000" cy="6858000"/>
          </a:xfrm>
        </p:spPr>
        <p:txBody>
          <a:bodyPr/>
          <a:lstStyle/>
          <a:p>
            <a:endParaRPr lang="en-US" dirty="0"/>
          </a:p>
        </p:txBody>
      </p:sp>
      <p:sp>
        <p:nvSpPr>
          <p:cNvPr id="5" name="Date Placeholder 4">
            <a:extLst>
              <a:ext uri="{FF2B5EF4-FFF2-40B4-BE49-F238E27FC236}">
                <a16:creationId xmlns:a16="http://schemas.microsoft.com/office/drawing/2014/main" id="{A8D7BB5A-0552-D14B-A65B-65C378F1BF77}"/>
              </a:ext>
            </a:extLst>
          </p:cNvPr>
          <p:cNvSpPr>
            <a:spLocks noGrp="1"/>
          </p:cNvSpPr>
          <p:nvPr>
            <p:ph type="dt" sz="half" idx="10"/>
          </p:nvPr>
        </p:nvSpPr>
        <p:spPr/>
        <p:txBody>
          <a:bodyPr/>
          <a:lstStyle/>
          <a:p>
            <a:fld id="{854ECE1E-1B55-2947-9963-54AF5CBEA441}" type="datetime1">
              <a:rPr lang="en-GB" smtClean="0"/>
              <a:t>23/05/2024</a:t>
            </a:fld>
            <a:endParaRPr lang="en-US" dirty="0"/>
          </a:p>
        </p:txBody>
      </p:sp>
      <p:sp>
        <p:nvSpPr>
          <p:cNvPr id="6" name="Footer Placeholder 5">
            <a:extLst>
              <a:ext uri="{FF2B5EF4-FFF2-40B4-BE49-F238E27FC236}">
                <a16:creationId xmlns:a16="http://schemas.microsoft.com/office/drawing/2014/main" id="{1A490AAF-5516-4C49-9531-2F4837C738D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EFD767DD-2EC7-B34D-B8F5-F2E8DC612111}"/>
              </a:ext>
            </a:extLst>
          </p:cNvPr>
          <p:cNvSpPr>
            <a:spLocks noGrp="1"/>
          </p:cNvSpPr>
          <p:nvPr>
            <p:ph type="sldNum" sz="quarter" idx="12"/>
          </p:nvPr>
        </p:nvSpPr>
        <p:spPr/>
        <p:txBody>
          <a:bodyPr/>
          <a:lstStyle/>
          <a:p>
            <a:fld id="{C53DD674-0FE8-9A43-90ED-815A93F2FBA3}" type="slidenum">
              <a:rPr lang="en-US" smtClean="0"/>
              <a:t>‹#›</a:t>
            </a:fld>
            <a:endParaRPr lang="en-US" dirty="0"/>
          </a:p>
        </p:txBody>
      </p:sp>
      <p:pic>
        <p:nvPicPr>
          <p:cNvPr id="10" name="Graphic 9">
            <a:extLst>
              <a:ext uri="{FF2B5EF4-FFF2-40B4-BE49-F238E27FC236}">
                <a16:creationId xmlns:a16="http://schemas.microsoft.com/office/drawing/2014/main" id="{A14D38A7-40DB-294A-BD57-118281AE7A1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7090" y="5125266"/>
            <a:ext cx="12002530" cy="1132367"/>
          </a:xfrm>
          <a:prstGeom prst="rect">
            <a:avLst/>
          </a:prstGeom>
        </p:spPr>
      </p:pic>
    </p:spTree>
    <p:extLst>
      <p:ext uri="{BB962C8B-B14F-4D97-AF65-F5344CB8AC3E}">
        <p14:creationId xmlns:p14="http://schemas.microsoft.com/office/powerpoint/2010/main" val="14464697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917B3D3-3375-FA48-8B94-1D7D1D9336A6}"/>
              </a:ext>
            </a:extLst>
          </p:cNvPr>
          <p:cNvSpPr>
            <a:spLocks noGrp="1"/>
          </p:cNvSpPr>
          <p:nvPr>
            <p:ph type="dt" sz="half" idx="10"/>
          </p:nvPr>
        </p:nvSpPr>
        <p:spPr/>
        <p:txBody>
          <a:bodyPr/>
          <a:lstStyle/>
          <a:p>
            <a:fld id="{AC440313-A122-C14C-B656-D37AB3F0E6CE}" type="datetime1">
              <a:rPr lang="en-GB" smtClean="0"/>
              <a:t>23/05/2024</a:t>
            </a:fld>
            <a:endParaRPr lang="en-US" dirty="0"/>
          </a:p>
        </p:txBody>
      </p:sp>
      <p:sp>
        <p:nvSpPr>
          <p:cNvPr id="3" name="Footer Placeholder 2">
            <a:extLst>
              <a:ext uri="{FF2B5EF4-FFF2-40B4-BE49-F238E27FC236}">
                <a16:creationId xmlns:a16="http://schemas.microsoft.com/office/drawing/2014/main" id="{EE3D3A8D-4B03-B847-9AD2-84C8E96CFCFE}"/>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8889493D-0E85-E343-9965-59201105DA99}"/>
              </a:ext>
            </a:extLst>
          </p:cNvPr>
          <p:cNvSpPr>
            <a:spLocks noGrp="1"/>
          </p:cNvSpPr>
          <p:nvPr>
            <p:ph type="sldNum" sz="quarter" idx="12"/>
          </p:nvPr>
        </p:nvSpPr>
        <p:spPr/>
        <p:txBody>
          <a:bodyPr/>
          <a:lstStyle/>
          <a:p>
            <a:fld id="{C53DD674-0FE8-9A43-90ED-815A93F2FBA3}" type="slidenum">
              <a:rPr lang="en-US" smtClean="0"/>
              <a:t>‹#›</a:t>
            </a:fld>
            <a:endParaRPr lang="en-US" dirty="0"/>
          </a:p>
        </p:txBody>
      </p:sp>
    </p:spTree>
    <p:extLst>
      <p:ext uri="{BB962C8B-B14F-4D97-AF65-F5344CB8AC3E}">
        <p14:creationId xmlns:p14="http://schemas.microsoft.com/office/powerpoint/2010/main" val="20116253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5AD80A-AB39-984B-9B38-DE5B213FE011}"/>
              </a:ext>
            </a:extLst>
          </p:cNvPr>
          <p:cNvSpPr>
            <a:spLocks noGrp="1"/>
          </p:cNvSpPr>
          <p:nvPr>
            <p:ph type="title" hasCustomPrompt="1"/>
          </p:nvPr>
        </p:nvSpPr>
        <p:spPr>
          <a:xfrm>
            <a:off x="366850" y="1042288"/>
            <a:ext cx="5729150" cy="1069975"/>
          </a:xfrm>
        </p:spPr>
        <p:txBody>
          <a:bodyPr anchor="b" anchorCtr="0"/>
          <a:lstStyle>
            <a:lvl1pPr>
              <a:defRPr sz="3200"/>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8979AAB1-D998-1143-BE1C-676AF9B9EA0E}"/>
              </a:ext>
            </a:extLst>
          </p:cNvPr>
          <p:cNvSpPr>
            <a:spLocks noGrp="1"/>
          </p:cNvSpPr>
          <p:nvPr>
            <p:ph idx="1"/>
          </p:nvPr>
        </p:nvSpPr>
        <p:spPr>
          <a:xfrm>
            <a:off x="6300216" y="1042289"/>
            <a:ext cx="5524934" cy="4873625"/>
          </a:xfrm>
        </p:spPr>
        <p:txBody>
          <a:bodyPr/>
          <a:lstStyle>
            <a:lvl1pPr>
              <a:defRPr sz="1800">
                <a:solidFill>
                  <a:schemeClr val="tx1">
                    <a:lumMod val="75000"/>
                    <a:lumOff val="25000"/>
                  </a:schemeClr>
                </a:solidFill>
              </a:defRPr>
            </a:lvl1pPr>
            <a:lvl2pPr>
              <a:defRPr sz="1800">
                <a:solidFill>
                  <a:schemeClr val="tx1">
                    <a:lumMod val="75000"/>
                    <a:lumOff val="25000"/>
                  </a:schemeClr>
                </a:solidFill>
              </a:defRPr>
            </a:lvl2pPr>
            <a:lvl3pPr>
              <a:defRPr sz="1500">
                <a:solidFill>
                  <a:schemeClr val="tx1">
                    <a:lumMod val="75000"/>
                    <a:lumOff val="25000"/>
                  </a:schemeClr>
                </a:solidFill>
              </a:defRPr>
            </a:lvl3pPr>
            <a:lvl4pPr>
              <a:defRPr sz="1500">
                <a:solidFill>
                  <a:schemeClr val="tx1">
                    <a:lumMod val="75000"/>
                    <a:lumOff val="25000"/>
                  </a:schemeClr>
                </a:solidFill>
              </a:defRPr>
            </a:lvl4pPr>
            <a:lvl5pPr>
              <a:defRPr sz="1500">
                <a:solidFill>
                  <a:schemeClr val="tx1">
                    <a:lumMod val="75000"/>
                    <a:lumOff val="25000"/>
                  </a:schemeClr>
                </a:solidFill>
              </a:defRPr>
            </a:lvl5pPr>
            <a:lvl6pPr>
              <a:defRPr sz="2000"/>
            </a:lvl6pPr>
            <a:lvl7pPr>
              <a:defRPr sz="2000"/>
            </a:lvl7pPr>
            <a:lvl8pPr>
              <a:defRPr sz="2000"/>
            </a:lvl8pPr>
            <a:lvl9pPr>
              <a:defRPr sz="20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Text Placeholder 3">
            <a:extLst>
              <a:ext uri="{FF2B5EF4-FFF2-40B4-BE49-F238E27FC236}">
                <a16:creationId xmlns:a16="http://schemas.microsoft.com/office/drawing/2014/main" id="{658534B8-BC4C-8041-9EE3-23E9506C48C6}"/>
              </a:ext>
            </a:extLst>
          </p:cNvPr>
          <p:cNvSpPr>
            <a:spLocks noGrp="1"/>
          </p:cNvSpPr>
          <p:nvPr>
            <p:ph type="body" sz="half" idx="2"/>
          </p:nvPr>
        </p:nvSpPr>
        <p:spPr>
          <a:xfrm>
            <a:off x="366850" y="2304288"/>
            <a:ext cx="5729150" cy="3619564"/>
          </a:xfrm>
        </p:spPr>
        <p:txBody>
          <a:bodyPr/>
          <a:lstStyle>
            <a:lvl1pPr marL="0" indent="0">
              <a:lnSpc>
                <a:spcPct val="100000"/>
              </a:lnSpc>
              <a:buNone/>
              <a:defRPr sz="1500">
                <a:solidFill>
                  <a:schemeClr val="tx1">
                    <a:lumMod val="75000"/>
                    <a:lumOff val="2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a:t>Click to edit Master text styles</a:t>
            </a:r>
          </a:p>
        </p:txBody>
      </p:sp>
      <p:sp>
        <p:nvSpPr>
          <p:cNvPr id="5" name="Date Placeholder 4">
            <a:extLst>
              <a:ext uri="{FF2B5EF4-FFF2-40B4-BE49-F238E27FC236}">
                <a16:creationId xmlns:a16="http://schemas.microsoft.com/office/drawing/2014/main" id="{043A0CEA-1FC2-1B4D-A93D-42D53F7B0238}"/>
              </a:ext>
            </a:extLst>
          </p:cNvPr>
          <p:cNvSpPr>
            <a:spLocks noGrp="1"/>
          </p:cNvSpPr>
          <p:nvPr>
            <p:ph type="dt" sz="half" idx="10"/>
          </p:nvPr>
        </p:nvSpPr>
        <p:spPr/>
        <p:txBody>
          <a:bodyPr/>
          <a:lstStyle/>
          <a:p>
            <a:fld id="{187506FD-BE82-D24B-994D-D065C345C366}" type="datetime1">
              <a:rPr lang="en-GB" smtClean="0"/>
              <a:t>23/05/2024</a:t>
            </a:fld>
            <a:endParaRPr lang="en-US" dirty="0"/>
          </a:p>
        </p:txBody>
      </p:sp>
      <p:sp>
        <p:nvSpPr>
          <p:cNvPr id="6" name="Footer Placeholder 5">
            <a:extLst>
              <a:ext uri="{FF2B5EF4-FFF2-40B4-BE49-F238E27FC236}">
                <a16:creationId xmlns:a16="http://schemas.microsoft.com/office/drawing/2014/main" id="{93A10338-EF2F-2445-945B-A9C2E08D5904}"/>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040929D9-7D00-C34C-8FAD-BBF6C0EE6777}"/>
              </a:ext>
            </a:extLst>
          </p:cNvPr>
          <p:cNvSpPr>
            <a:spLocks noGrp="1"/>
          </p:cNvSpPr>
          <p:nvPr>
            <p:ph type="sldNum" sz="quarter" idx="12"/>
          </p:nvPr>
        </p:nvSpPr>
        <p:spPr/>
        <p:txBody>
          <a:bodyPr/>
          <a:lstStyle/>
          <a:p>
            <a:fld id="{C53DD674-0FE8-9A43-90ED-815A93F2FBA3}" type="slidenum">
              <a:rPr lang="en-US" smtClean="0"/>
              <a:t>‹#›</a:t>
            </a:fld>
            <a:endParaRPr lang="en-US" dirty="0"/>
          </a:p>
        </p:txBody>
      </p:sp>
      <p:cxnSp>
        <p:nvCxnSpPr>
          <p:cNvPr id="8" name="Straight Connector 7">
            <a:extLst>
              <a:ext uri="{FF2B5EF4-FFF2-40B4-BE49-F238E27FC236}">
                <a16:creationId xmlns:a16="http://schemas.microsoft.com/office/drawing/2014/main" id="{5E6AE784-0B32-FE41-94FB-A47C04D9C112}"/>
              </a:ext>
            </a:extLst>
          </p:cNvPr>
          <p:cNvCxnSpPr>
            <a:cxnSpLocks/>
          </p:cNvCxnSpPr>
          <p:nvPr userDrawn="1"/>
        </p:nvCxnSpPr>
        <p:spPr>
          <a:xfrm>
            <a:off x="366850" y="2212848"/>
            <a:ext cx="572915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84003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16CA76-B875-FA4A-A114-807B8DB15200}"/>
              </a:ext>
            </a:extLst>
          </p:cNvPr>
          <p:cNvSpPr>
            <a:spLocks noGrp="1"/>
          </p:cNvSpPr>
          <p:nvPr>
            <p:ph type="title" hasCustomPrompt="1"/>
          </p:nvPr>
        </p:nvSpPr>
        <p:spPr>
          <a:xfrm>
            <a:off x="366850" y="1042288"/>
            <a:ext cx="5729150" cy="1069975"/>
          </a:xfrm>
        </p:spPr>
        <p:txBody>
          <a:bodyPr anchor="b" anchorCtr="0"/>
          <a:lstStyle>
            <a:lvl1pPr>
              <a:defRPr sz="3200"/>
            </a:lvl1pPr>
          </a:lstStyle>
          <a:p>
            <a:r>
              <a:rPr lang="en-GB" dirty="0"/>
              <a:t>Click to edit master title style</a:t>
            </a:r>
            <a:endParaRPr lang="en-US" dirty="0"/>
          </a:p>
        </p:txBody>
      </p:sp>
      <p:sp>
        <p:nvSpPr>
          <p:cNvPr id="3" name="Picture Placeholder 2">
            <a:extLst>
              <a:ext uri="{FF2B5EF4-FFF2-40B4-BE49-F238E27FC236}">
                <a16:creationId xmlns:a16="http://schemas.microsoft.com/office/drawing/2014/main" id="{4F55A241-5F47-8348-81F0-03481167033C}"/>
              </a:ext>
            </a:extLst>
          </p:cNvPr>
          <p:cNvSpPr>
            <a:spLocks noGrp="1"/>
          </p:cNvSpPr>
          <p:nvPr>
            <p:ph type="pic" idx="1"/>
          </p:nvPr>
        </p:nvSpPr>
        <p:spPr>
          <a:xfrm>
            <a:off x="6309360" y="1042289"/>
            <a:ext cx="5515790" cy="4873625"/>
          </a:xfrm>
        </p:spPr>
        <p:txBody>
          <a:bodyPr>
            <a:normAutofit/>
          </a:bodyPr>
          <a:lstStyle>
            <a:lvl1pPr marL="0" indent="0">
              <a:buNone/>
              <a:defRPr sz="1800">
                <a:solidFill>
                  <a:schemeClr val="tx1">
                    <a:lumMod val="75000"/>
                    <a:lumOff val="2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Click icon to add picture</a:t>
            </a:r>
            <a:endParaRPr lang="en-US" dirty="0"/>
          </a:p>
        </p:txBody>
      </p:sp>
      <p:sp>
        <p:nvSpPr>
          <p:cNvPr id="4" name="Text Placeholder 3">
            <a:extLst>
              <a:ext uri="{FF2B5EF4-FFF2-40B4-BE49-F238E27FC236}">
                <a16:creationId xmlns:a16="http://schemas.microsoft.com/office/drawing/2014/main" id="{6C7E6303-B2FC-EE4C-8ACD-8D563F5AAD46}"/>
              </a:ext>
            </a:extLst>
          </p:cNvPr>
          <p:cNvSpPr>
            <a:spLocks noGrp="1"/>
          </p:cNvSpPr>
          <p:nvPr>
            <p:ph type="body" sz="half" idx="2"/>
          </p:nvPr>
        </p:nvSpPr>
        <p:spPr>
          <a:xfrm>
            <a:off x="366850" y="2304288"/>
            <a:ext cx="5729150" cy="3619564"/>
          </a:xfrm>
        </p:spPr>
        <p:txBody>
          <a:bodyPr/>
          <a:lstStyle>
            <a:lvl1pPr marL="0" indent="0">
              <a:buNone/>
              <a:defRPr sz="1500">
                <a:solidFill>
                  <a:schemeClr val="tx1">
                    <a:lumMod val="75000"/>
                    <a:lumOff val="2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a:t>Click to edit Master text styles</a:t>
            </a:r>
          </a:p>
        </p:txBody>
      </p:sp>
      <p:sp>
        <p:nvSpPr>
          <p:cNvPr id="5" name="Date Placeholder 4">
            <a:extLst>
              <a:ext uri="{FF2B5EF4-FFF2-40B4-BE49-F238E27FC236}">
                <a16:creationId xmlns:a16="http://schemas.microsoft.com/office/drawing/2014/main" id="{54BB9876-2084-6543-B0CE-0B1BD53B9A6A}"/>
              </a:ext>
            </a:extLst>
          </p:cNvPr>
          <p:cNvSpPr>
            <a:spLocks noGrp="1"/>
          </p:cNvSpPr>
          <p:nvPr>
            <p:ph type="dt" sz="half" idx="10"/>
          </p:nvPr>
        </p:nvSpPr>
        <p:spPr/>
        <p:txBody>
          <a:bodyPr/>
          <a:lstStyle/>
          <a:p>
            <a:fld id="{CF1E2DE2-6DF5-C246-B7E3-9E63962142D1}" type="datetime1">
              <a:rPr lang="en-GB" smtClean="0"/>
              <a:t>23/05/2024</a:t>
            </a:fld>
            <a:endParaRPr lang="en-US" dirty="0"/>
          </a:p>
        </p:txBody>
      </p:sp>
      <p:sp>
        <p:nvSpPr>
          <p:cNvPr id="6" name="Footer Placeholder 5">
            <a:extLst>
              <a:ext uri="{FF2B5EF4-FFF2-40B4-BE49-F238E27FC236}">
                <a16:creationId xmlns:a16="http://schemas.microsoft.com/office/drawing/2014/main" id="{DE832706-E4E2-A84E-9EF9-BA61A445D5EF}"/>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820EA5D1-D051-3E40-B6EA-0D28709C96F8}"/>
              </a:ext>
            </a:extLst>
          </p:cNvPr>
          <p:cNvSpPr>
            <a:spLocks noGrp="1"/>
          </p:cNvSpPr>
          <p:nvPr>
            <p:ph type="sldNum" sz="quarter" idx="12"/>
          </p:nvPr>
        </p:nvSpPr>
        <p:spPr/>
        <p:txBody>
          <a:bodyPr/>
          <a:lstStyle/>
          <a:p>
            <a:fld id="{C53DD674-0FE8-9A43-90ED-815A93F2FBA3}" type="slidenum">
              <a:rPr lang="en-US" smtClean="0"/>
              <a:t>‹#›</a:t>
            </a:fld>
            <a:endParaRPr lang="en-US" dirty="0"/>
          </a:p>
        </p:txBody>
      </p:sp>
      <p:cxnSp>
        <p:nvCxnSpPr>
          <p:cNvPr id="8" name="Straight Connector 7">
            <a:extLst>
              <a:ext uri="{FF2B5EF4-FFF2-40B4-BE49-F238E27FC236}">
                <a16:creationId xmlns:a16="http://schemas.microsoft.com/office/drawing/2014/main" id="{D0DA6217-7ECF-8747-B6BA-0C13B8B5E7C5}"/>
              </a:ext>
            </a:extLst>
          </p:cNvPr>
          <p:cNvCxnSpPr>
            <a:cxnSpLocks/>
          </p:cNvCxnSpPr>
          <p:nvPr userDrawn="1"/>
        </p:nvCxnSpPr>
        <p:spPr>
          <a:xfrm>
            <a:off x="366850" y="2212848"/>
            <a:ext cx="572915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896848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3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75C79-2BB5-7B44-82EF-43AE916DE673}"/>
              </a:ext>
            </a:extLst>
          </p:cNvPr>
          <p:cNvSpPr>
            <a:spLocks noGrp="1"/>
          </p:cNvSpPr>
          <p:nvPr>
            <p:ph type="ctrTitle" hasCustomPrompt="1"/>
          </p:nvPr>
        </p:nvSpPr>
        <p:spPr>
          <a:xfrm>
            <a:off x="1524000" y="1122363"/>
            <a:ext cx="9144000" cy="2387600"/>
          </a:xfrm>
        </p:spPr>
        <p:txBody>
          <a:bodyPr anchor="b"/>
          <a:lstStyle>
            <a:lvl1pPr algn="ctr">
              <a:defRPr sz="4800">
                <a:solidFill>
                  <a:schemeClr val="bg1"/>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7130635B-38A6-8B49-8A9C-38B468E6F6AF}"/>
              </a:ext>
            </a:extLst>
          </p:cNvPr>
          <p:cNvSpPr>
            <a:spLocks noGrp="1"/>
          </p:cNvSpPr>
          <p:nvPr>
            <p:ph type="subTitle" idx="1"/>
          </p:nvPr>
        </p:nvSpPr>
        <p:spPr>
          <a:xfrm>
            <a:off x="2663952" y="3694114"/>
            <a:ext cx="6864096" cy="1563686"/>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4" name="Date Placeholder 3">
            <a:extLst>
              <a:ext uri="{FF2B5EF4-FFF2-40B4-BE49-F238E27FC236}">
                <a16:creationId xmlns:a16="http://schemas.microsoft.com/office/drawing/2014/main" id="{EF08316B-1A1A-CE4E-9CB4-0A80B5CE3C34}"/>
              </a:ext>
            </a:extLst>
          </p:cNvPr>
          <p:cNvSpPr>
            <a:spLocks noGrp="1"/>
          </p:cNvSpPr>
          <p:nvPr>
            <p:ph type="dt" sz="half" idx="10"/>
          </p:nvPr>
        </p:nvSpPr>
        <p:spPr/>
        <p:txBody>
          <a:bodyPr/>
          <a:lstStyle>
            <a:lvl1pPr>
              <a:defRPr>
                <a:solidFill>
                  <a:schemeClr val="bg1"/>
                </a:solidFill>
              </a:defRPr>
            </a:lvl1pPr>
          </a:lstStyle>
          <a:p>
            <a:fld id="{ED6D5990-D230-494A-AFE1-A377BD46F56A}" type="datetime1">
              <a:rPr lang="en-GB" smtClean="0"/>
              <a:t>23/05/2024</a:t>
            </a:fld>
            <a:endParaRPr lang="en-US" dirty="0"/>
          </a:p>
        </p:txBody>
      </p:sp>
      <p:sp>
        <p:nvSpPr>
          <p:cNvPr id="5" name="Footer Placeholder 4">
            <a:extLst>
              <a:ext uri="{FF2B5EF4-FFF2-40B4-BE49-F238E27FC236}">
                <a16:creationId xmlns:a16="http://schemas.microsoft.com/office/drawing/2014/main" id="{4473F87C-CE36-544B-A3C6-2F9088997FEF}"/>
              </a:ext>
            </a:extLst>
          </p:cNvPr>
          <p:cNvSpPr>
            <a:spLocks noGrp="1"/>
          </p:cNvSpPr>
          <p:nvPr>
            <p:ph type="ftr" sz="quarter" idx="11"/>
          </p:nvPr>
        </p:nvSpPr>
        <p:spPr/>
        <p:txBody>
          <a:bodyPr/>
          <a:lstStyle>
            <a:lvl1pPr>
              <a:defRPr>
                <a:solidFill>
                  <a:schemeClr val="bg1"/>
                </a:solidFill>
              </a:defRPr>
            </a:lvl1pPr>
          </a:lstStyle>
          <a:p>
            <a:endParaRPr lang="en-US" dirty="0"/>
          </a:p>
        </p:txBody>
      </p:sp>
      <p:sp>
        <p:nvSpPr>
          <p:cNvPr id="6" name="Slide Number Placeholder 5">
            <a:extLst>
              <a:ext uri="{FF2B5EF4-FFF2-40B4-BE49-F238E27FC236}">
                <a16:creationId xmlns:a16="http://schemas.microsoft.com/office/drawing/2014/main" id="{C9C86177-310A-9C40-ABCC-C6A81218B403}"/>
              </a:ext>
            </a:extLst>
          </p:cNvPr>
          <p:cNvSpPr>
            <a:spLocks noGrp="1"/>
          </p:cNvSpPr>
          <p:nvPr>
            <p:ph type="sldNum" sz="quarter" idx="12"/>
          </p:nvPr>
        </p:nvSpPr>
        <p:spPr/>
        <p:txBody>
          <a:bodyPr/>
          <a:lstStyle>
            <a:lvl1pPr>
              <a:defRPr>
                <a:solidFill>
                  <a:schemeClr val="bg1"/>
                </a:solidFill>
              </a:defRPr>
            </a:lvl1pPr>
          </a:lstStyle>
          <a:p>
            <a:fld id="{C53DD674-0FE8-9A43-90ED-815A93F2FBA3}" type="slidenum">
              <a:rPr lang="en-US" smtClean="0"/>
              <a:pPr/>
              <a:t>‹#›</a:t>
            </a:fld>
            <a:endParaRPr lang="en-US" dirty="0"/>
          </a:p>
        </p:txBody>
      </p:sp>
      <p:cxnSp>
        <p:nvCxnSpPr>
          <p:cNvPr id="9" name="Straight Connector 8">
            <a:extLst>
              <a:ext uri="{FF2B5EF4-FFF2-40B4-BE49-F238E27FC236}">
                <a16:creationId xmlns:a16="http://schemas.microsoft.com/office/drawing/2014/main" id="{FCD1504A-26E7-5C43-A957-655C79045144}"/>
              </a:ext>
            </a:extLst>
          </p:cNvPr>
          <p:cNvCxnSpPr>
            <a:cxnSpLocks/>
          </p:cNvCxnSpPr>
          <p:nvPr userDrawn="1"/>
        </p:nvCxnSpPr>
        <p:spPr>
          <a:xfrm>
            <a:off x="2310384" y="3602038"/>
            <a:ext cx="757123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94921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75C79-2BB5-7B44-82EF-43AE916DE673}"/>
              </a:ext>
            </a:extLst>
          </p:cNvPr>
          <p:cNvSpPr>
            <a:spLocks noGrp="1"/>
          </p:cNvSpPr>
          <p:nvPr>
            <p:ph type="ctrTitle" hasCustomPrompt="1"/>
          </p:nvPr>
        </p:nvSpPr>
        <p:spPr>
          <a:xfrm>
            <a:off x="1524000" y="1122363"/>
            <a:ext cx="9144000" cy="2387600"/>
          </a:xfrm>
        </p:spPr>
        <p:txBody>
          <a:bodyPr anchor="b"/>
          <a:lstStyle>
            <a:lvl1pPr algn="ctr">
              <a:defRPr sz="4800">
                <a:solidFill>
                  <a:schemeClr val="bg1"/>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7130635B-38A6-8B49-8A9C-38B468E6F6AF}"/>
              </a:ext>
            </a:extLst>
          </p:cNvPr>
          <p:cNvSpPr>
            <a:spLocks noGrp="1"/>
          </p:cNvSpPr>
          <p:nvPr>
            <p:ph type="subTitle" idx="1"/>
          </p:nvPr>
        </p:nvSpPr>
        <p:spPr>
          <a:xfrm>
            <a:off x="2663952" y="3694114"/>
            <a:ext cx="6864096" cy="1563686"/>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4" name="Date Placeholder 3">
            <a:extLst>
              <a:ext uri="{FF2B5EF4-FFF2-40B4-BE49-F238E27FC236}">
                <a16:creationId xmlns:a16="http://schemas.microsoft.com/office/drawing/2014/main" id="{EF08316B-1A1A-CE4E-9CB4-0A80B5CE3C34}"/>
              </a:ext>
            </a:extLst>
          </p:cNvPr>
          <p:cNvSpPr>
            <a:spLocks noGrp="1"/>
          </p:cNvSpPr>
          <p:nvPr>
            <p:ph type="dt" sz="half" idx="10"/>
          </p:nvPr>
        </p:nvSpPr>
        <p:spPr/>
        <p:txBody>
          <a:bodyPr/>
          <a:lstStyle>
            <a:lvl1pPr>
              <a:defRPr>
                <a:solidFill>
                  <a:schemeClr val="bg1"/>
                </a:solidFill>
              </a:defRPr>
            </a:lvl1pPr>
          </a:lstStyle>
          <a:p>
            <a:fld id="{54D73365-F639-A549-8E1F-0B1E00687E9B}" type="datetime1">
              <a:rPr lang="en-GB" smtClean="0"/>
              <a:t>23/05/2024</a:t>
            </a:fld>
            <a:endParaRPr lang="en-US" dirty="0"/>
          </a:p>
        </p:txBody>
      </p:sp>
      <p:sp>
        <p:nvSpPr>
          <p:cNvPr id="5" name="Footer Placeholder 4">
            <a:extLst>
              <a:ext uri="{FF2B5EF4-FFF2-40B4-BE49-F238E27FC236}">
                <a16:creationId xmlns:a16="http://schemas.microsoft.com/office/drawing/2014/main" id="{4473F87C-CE36-544B-A3C6-2F9088997FEF}"/>
              </a:ext>
            </a:extLst>
          </p:cNvPr>
          <p:cNvSpPr>
            <a:spLocks noGrp="1"/>
          </p:cNvSpPr>
          <p:nvPr>
            <p:ph type="ftr" sz="quarter" idx="11"/>
          </p:nvPr>
        </p:nvSpPr>
        <p:spPr/>
        <p:txBody>
          <a:bodyPr/>
          <a:lstStyle>
            <a:lvl1pPr>
              <a:defRPr>
                <a:solidFill>
                  <a:schemeClr val="bg1"/>
                </a:solidFill>
              </a:defRPr>
            </a:lvl1pPr>
          </a:lstStyle>
          <a:p>
            <a:endParaRPr lang="en-US" dirty="0"/>
          </a:p>
        </p:txBody>
      </p:sp>
      <p:sp>
        <p:nvSpPr>
          <p:cNvPr id="6" name="Slide Number Placeholder 5">
            <a:extLst>
              <a:ext uri="{FF2B5EF4-FFF2-40B4-BE49-F238E27FC236}">
                <a16:creationId xmlns:a16="http://schemas.microsoft.com/office/drawing/2014/main" id="{C9C86177-310A-9C40-ABCC-C6A81218B403}"/>
              </a:ext>
            </a:extLst>
          </p:cNvPr>
          <p:cNvSpPr>
            <a:spLocks noGrp="1"/>
          </p:cNvSpPr>
          <p:nvPr>
            <p:ph type="sldNum" sz="quarter" idx="12"/>
          </p:nvPr>
        </p:nvSpPr>
        <p:spPr/>
        <p:txBody>
          <a:bodyPr/>
          <a:lstStyle>
            <a:lvl1pPr>
              <a:defRPr>
                <a:solidFill>
                  <a:schemeClr val="bg1"/>
                </a:solidFill>
              </a:defRPr>
            </a:lvl1pPr>
          </a:lstStyle>
          <a:p>
            <a:fld id="{C53DD674-0FE8-9A43-90ED-815A93F2FBA3}" type="slidenum">
              <a:rPr lang="en-US" smtClean="0"/>
              <a:pPr/>
              <a:t>‹#›</a:t>
            </a:fld>
            <a:endParaRPr lang="en-US" dirty="0"/>
          </a:p>
        </p:txBody>
      </p:sp>
      <p:cxnSp>
        <p:nvCxnSpPr>
          <p:cNvPr id="8" name="Straight Connector 7">
            <a:extLst>
              <a:ext uri="{FF2B5EF4-FFF2-40B4-BE49-F238E27FC236}">
                <a16:creationId xmlns:a16="http://schemas.microsoft.com/office/drawing/2014/main" id="{18F5195D-5BA5-DC43-812E-3D99A77AF64E}"/>
              </a:ext>
            </a:extLst>
          </p:cNvPr>
          <p:cNvCxnSpPr>
            <a:cxnSpLocks/>
          </p:cNvCxnSpPr>
          <p:nvPr userDrawn="1"/>
        </p:nvCxnSpPr>
        <p:spPr>
          <a:xfrm>
            <a:off x="2310384" y="3602038"/>
            <a:ext cx="757123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7775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2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75C79-2BB5-7B44-82EF-43AE916DE673}"/>
              </a:ext>
            </a:extLst>
          </p:cNvPr>
          <p:cNvSpPr>
            <a:spLocks noGrp="1"/>
          </p:cNvSpPr>
          <p:nvPr>
            <p:ph type="ctrTitle" hasCustomPrompt="1"/>
          </p:nvPr>
        </p:nvSpPr>
        <p:spPr>
          <a:xfrm>
            <a:off x="1524000" y="1122363"/>
            <a:ext cx="9144000" cy="2387600"/>
          </a:xfrm>
        </p:spPr>
        <p:txBody>
          <a:bodyPr anchor="b"/>
          <a:lstStyle>
            <a:lvl1pPr algn="ctr">
              <a:defRPr sz="4800">
                <a:solidFill>
                  <a:schemeClr val="bg1"/>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7130635B-38A6-8B49-8A9C-38B468E6F6AF}"/>
              </a:ext>
            </a:extLst>
          </p:cNvPr>
          <p:cNvSpPr>
            <a:spLocks noGrp="1"/>
          </p:cNvSpPr>
          <p:nvPr>
            <p:ph type="subTitle" idx="1"/>
          </p:nvPr>
        </p:nvSpPr>
        <p:spPr>
          <a:xfrm>
            <a:off x="2663952" y="3694114"/>
            <a:ext cx="6864096" cy="1563686"/>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4" name="Date Placeholder 3">
            <a:extLst>
              <a:ext uri="{FF2B5EF4-FFF2-40B4-BE49-F238E27FC236}">
                <a16:creationId xmlns:a16="http://schemas.microsoft.com/office/drawing/2014/main" id="{EF08316B-1A1A-CE4E-9CB4-0A80B5CE3C34}"/>
              </a:ext>
            </a:extLst>
          </p:cNvPr>
          <p:cNvSpPr>
            <a:spLocks noGrp="1"/>
          </p:cNvSpPr>
          <p:nvPr>
            <p:ph type="dt" sz="half" idx="10"/>
          </p:nvPr>
        </p:nvSpPr>
        <p:spPr/>
        <p:txBody>
          <a:bodyPr/>
          <a:lstStyle>
            <a:lvl1pPr>
              <a:defRPr>
                <a:solidFill>
                  <a:schemeClr val="bg1"/>
                </a:solidFill>
              </a:defRPr>
            </a:lvl1pPr>
          </a:lstStyle>
          <a:p>
            <a:fld id="{BB88E271-B3DF-3847-9E4A-D9F367CE14CC}" type="datetime1">
              <a:rPr lang="en-GB" smtClean="0"/>
              <a:t>23/05/2024</a:t>
            </a:fld>
            <a:endParaRPr lang="en-US" dirty="0"/>
          </a:p>
        </p:txBody>
      </p:sp>
      <p:sp>
        <p:nvSpPr>
          <p:cNvPr id="5" name="Footer Placeholder 4">
            <a:extLst>
              <a:ext uri="{FF2B5EF4-FFF2-40B4-BE49-F238E27FC236}">
                <a16:creationId xmlns:a16="http://schemas.microsoft.com/office/drawing/2014/main" id="{4473F87C-CE36-544B-A3C6-2F9088997FEF}"/>
              </a:ext>
            </a:extLst>
          </p:cNvPr>
          <p:cNvSpPr>
            <a:spLocks noGrp="1"/>
          </p:cNvSpPr>
          <p:nvPr>
            <p:ph type="ftr" sz="quarter" idx="11"/>
          </p:nvPr>
        </p:nvSpPr>
        <p:spPr/>
        <p:txBody>
          <a:bodyPr/>
          <a:lstStyle>
            <a:lvl1pPr>
              <a:defRPr>
                <a:solidFill>
                  <a:schemeClr val="bg1"/>
                </a:solidFill>
              </a:defRPr>
            </a:lvl1pPr>
          </a:lstStyle>
          <a:p>
            <a:endParaRPr lang="en-US" dirty="0"/>
          </a:p>
        </p:txBody>
      </p:sp>
      <p:sp>
        <p:nvSpPr>
          <p:cNvPr id="6" name="Slide Number Placeholder 5">
            <a:extLst>
              <a:ext uri="{FF2B5EF4-FFF2-40B4-BE49-F238E27FC236}">
                <a16:creationId xmlns:a16="http://schemas.microsoft.com/office/drawing/2014/main" id="{C9C86177-310A-9C40-ABCC-C6A81218B403}"/>
              </a:ext>
            </a:extLst>
          </p:cNvPr>
          <p:cNvSpPr>
            <a:spLocks noGrp="1"/>
          </p:cNvSpPr>
          <p:nvPr>
            <p:ph type="sldNum" sz="quarter" idx="12"/>
          </p:nvPr>
        </p:nvSpPr>
        <p:spPr/>
        <p:txBody>
          <a:bodyPr/>
          <a:lstStyle>
            <a:lvl1pPr>
              <a:defRPr>
                <a:solidFill>
                  <a:schemeClr val="bg1"/>
                </a:solidFill>
              </a:defRPr>
            </a:lvl1pPr>
          </a:lstStyle>
          <a:p>
            <a:fld id="{C53DD674-0FE8-9A43-90ED-815A93F2FBA3}" type="slidenum">
              <a:rPr lang="en-US" smtClean="0"/>
              <a:pPr/>
              <a:t>‹#›</a:t>
            </a:fld>
            <a:endParaRPr lang="en-US" dirty="0"/>
          </a:p>
        </p:txBody>
      </p:sp>
      <p:cxnSp>
        <p:nvCxnSpPr>
          <p:cNvPr id="9" name="Straight Connector 8">
            <a:extLst>
              <a:ext uri="{FF2B5EF4-FFF2-40B4-BE49-F238E27FC236}">
                <a16:creationId xmlns:a16="http://schemas.microsoft.com/office/drawing/2014/main" id="{01523E76-A290-AE4C-A6AB-FDC327C41D99}"/>
              </a:ext>
            </a:extLst>
          </p:cNvPr>
          <p:cNvCxnSpPr>
            <a:cxnSpLocks/>
          </p:cNvCxnSpPr>
          <p:nvPr userDrawn="1"/>
        </p:nvCxnSpPr>
        <p:spPr>
          <a:xfrm>
            <a:off x="2310384" y="3602038"/>
            <a:ext cx="757123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08488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5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75C79-2BB5-7B44-82EF-43AE916DE673}"/>
              </a:ext>
            </a:extLst>
          </p:cNvPr>
          <p:cNvSpPr>
            <a:spLocks noGrp="1"/>
          </p:cNvSpPr>
          <p:nvPr>
            <p:ph type="ctrTitle" hasCustomPrompt="1"/>
          </p:nvPr>
        </p:nvSpPr>
        <p:spPr>
          <a:xfrm>
            <a:off x="1524000" y="1122363"/>
            <a:ext cx="9144000" cy="2387600"/>
          </a:xfrm>
        </p:spPr>
        <p:txBody>
          <a:bodyPr anchor="b"/>
          <a:lstStyle>
            <a:lvl1pPr algn="ctr">
              <a:defRPr sz="4800">
                <a:solidFill>
                  <a:schemeClr val="bg1"/>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7130635B-38A6-8B49-8A9C-38B468E6F6AF}"/>
              </a:ext>
            </a:extLst>
          </p:cNvPr>
          <p:cNvSpPr>
            <a:spLocks noGrp="1"/>
          </p:cNvSpPr>
          <p:nvPr>
            <p:ph type="subTitle" idx="1"/>
          </p:nvPr>
        </p:nvSpPr>
        <p:spPr>
          <a:xfrm>
            <a:off x="2663952" y="3694114"/>
            <a:ext cx="6864096" cy="1563686"/>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4" name="Date Placeholder 3">
            <a:extLst>
              <a:ext uri="{FF2B5EF4-FFF2-40B4-BE49-F238E27FC236}">
                <a16:creationId xmlns:a16="http://schemas.microsoft.com/office/drawing/2014/main" id="{EF08316B-1A1A-CE4E-9CB4-0A80B5CE3C34}"/>
              </a:ext>
            </a:extLst>
          </p:cNvPr>
          <p:cNvSpPr>
            <a:spLocks noGrp="1"/>
          </p:cNvSpPr>
          <p:nvPr>
            <p:ph type="dt" sz="half" idx="10"/>
          </p:nvPr>
        </p:nvSpPr>
        <p:spPr/>
        <p:txBody>
          <a:bodyPr/>
          <a:lstStyle>
            <a:lvl1pPr>
              <a:defRPr>
                <a:solidFill>
                  <a:schemeClr val="bg1"/>
                </a:solidFill>
              </a:defRPr>
            </a:lvl1pPr>
          </a:lstStyle>
          <a:p>
            <a:fld id="{BB88E271-B3DF-3847-9E4A-D9F367CE14CC}" type="datetime1">
              <a:rPr lang="en-GB" smtClean="0"/>
              <a:t>23/05/2024</a:t>
            </a:fld>
            <a:endParaRPr lang="en-US" dirty="0"/>
          </a:p>
        </p:txBody>
      </p:sp>
      <p:sp>
        <p:nvSpPr>
          <p:cNvPr id="5" name="Footer Placeholder 4">
            <a:extLst>
              <a:ext uri="{FF2B5EF4-FFF2-40B4-BE49-F238E27FC236}">
                <a16:creationId xmlns:a16="http://schemas.microsoft.com/office/drawing/2014/main" id="{4473F87C-CE36-544B-A3C6-2F9088997FEF}"/>
              </a:ext>
            </a:extLst>
          </p:cNvPr>
          <p:cNvSpPr>
            <a:spLocks noGrp="1"/>
          </p:cNvSpPr>
          <p:nvPr>
            <p:ph type="ftr" sz="quarter" idx="11"/>
          </p:nvPr>
        </p:nvSpPr>
        <p:spPr/>
        <p:txBody>
          <a:bodyPr/>
          <a:lstStyle>
            <a:lvl1pPr>
              <a:defRPr>
                <a:solidFill>
                  <a:schemeClr val="bg1"/>
                </a:solidFill>
              </a:defRPr>
            </a:lvl1pPr>
          </a:lstStyle>
          <a:p>
            <a:endParaRPr lang="en-US" dirty="0"/>
          </a:p>
        </p:txBody>
      </p:sp>
      <p:sp>
        <p:nvSpPr>
          <p:cNvPr id="6" name="Slide Number Placeholder 5">
            <a:extLst>
              <a:ext uri="{FF2B5EF4-FFF2-40B4-BE49-F238E27FC236}">
                <a16:creationId xmlns:a16="http://schemas.microsoft.com/office/drawing/2014/main" id="{C9C86177-310A-9C40-ABCC-C6A81218B403}"/>
              </a:ext>
            </a:extLst>
          </p:cNvPr>
          <p:cNvSpPr>
            <a:spLocks noGrp="1"/>
          </p:cNvSpPr>
          <p:nvPr>
            <p:ph type="sldNum" sz="quarter" idx="12"/>
          </p:nvPr>
        </p:nvSpPr>
        <p:spPr/>
        <p:txBody>
          <a:bodyPr/>
          <a:lstStyle>
            <a:lvl1pPr>
              <a:defRPr>
                <a:solidFill>
                  <a:schemeClr val="bg1"/>
                </a:solidFill>
              </a:defRPr>
            </a:lvl1pPr>
          </a:lstStyle>
          <a:p>
            <a:fld id="{C53DD674-0FE8-9A43-90ED-815A93F2FBA3}" type="slidenum">
              <a:rPr lang="en-US" smtClean="0"/>
              <a:pPr/>
              <a:t>‹#›</a:t>
            </a:fld>
            <a:endParaRPr lang="en-US" dirty="0"/>
          </a:p>
        </p:txBody>
      </p:sp>
      <p:cxnSp>
        <p:nvCxnSpPr>
          <p:cNvPr id="9" name="Straight Connector 8">
            <a:extLst>
              <a:ext uri="{FF2B5EF4-FFF2-40B4-BE49-F238E27FC236}">
                <a16:creationId xmlns:a16="http://schemas.microsoft.com/office/drawing/2014/main" id="{01523E76-A290-AE4C-A6AB-FDC327C41D99}"/>
              </a:ext>
            </a:extLst>
          </p:cNvPr>
          <p:cNvCxnSpPr>
            <a:cxnSpLocks/>
          </p:cNvCxnSpPr>
          <p:nvPr userDrawn="1"/>
        </p:nvCxnSpPr>
        <p:spPr>
          <a:xfrm>
            <a:off x="2310384" y="3602038"/>
            <a:ext cx="757123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171015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4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75C79-2BB5-7B44-82EF-43AE916DE673}"/>
              </a:ext>
            </a:extLst>
          </p:cNvPr>
          <p:cNvSpPr>
            <a:spLocks noGrp="1"/>
          </p:cNvSpPr>
          <p:nvPr>
            <p:ph type="ctrTitle" hasCustomPrompt="1"/>
          </p:nvPr>
        </p:nvSpPr>
        <p:spPr>
          <a:xfrm>
            <a:off x="1524000" y="1122363"/>
            <a:ext cx="9144000" cy="2387600"/>
          </a:xfrm>
        </p:spPr>
        <p:txBody>
          <a:bodyPr anchor="b"/>
          <a:lstStyle>
            <a:lvl1pPr algn="ctr">
              <a:defRPr sz="4800">
                <a:solidFill>
                  <a:schemeClr val="bg1"/>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7130635B-38A6-8B49-8A9C-38B468E6F6AF}"/>
              </a:ext>
            </a:extLst>
          </p:cNvPr>
          <p:cNvSpPr>
            <a:spLocks noGrp="1"/>
          </p:cNvSpPr>
          <p:nvPr>
            <p:ph type="subTitle" idx="1"/>
          </p:nvPr>
        </p:nvSpPr>
        <p:spPr>
          <a:xfrm>
            <a:off x="2663952" y="3694114"/>
            <a:ext cx="6864096" cy="1563686"/>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4" name="Date Placeholder 3">
            <a:extLst>
              <a:ext uri="{FF2B5EF4-FFF2-40B4-BE49-F238E27FC236}">
                <a16:creationId xmlns:a16="http://schemas.microsoft.com/office/drawing/2014/main" id="{EF08316B-1A1A-CE4E-9CB4-0A80B5CE3C34}"/>
              </a:ext>
            </a:extLst>
          </p:cNvPr>
          <p:cNvSpPr>
            <a:spLocks noGrp="1"/>
          </p:cNvSpPr>
          <p:nvPr>
            <p:ph type="dt" sz="half" idx="10"/>
          </p:nvPr>
        </p:nvSpPr>
        <p:spPr/>
        <p:txBody>
          <a:bodyPr/>
          <a:lstStyle>
            <a:lvl1pPr>
              <a:defRPr>
                <a:solidFill>
                  <a:schemeClr val="bg1"/>
                </a:solidFill>
              </a:defRPr>
            </a:lvl1pPr>
          </a:lstStyle>
          <a:p>
            <a:fld id="{BB88E271-B3DF-3847-9E4A-D9F367CE14CC}" type="datetime1">
              <a:rPr lang="en-GB" smtClean="0"/>
              <a:t>23/05/2024</a:t>
            </a:fld>
            <a:endParaRPr lang="en-US" dirty="0"/>
          </a:p>
        </p:txBody>
      </p:sp>
      <p:sp>
        <p:nvSpPr>
          <p:cNvPr id="5" name="Footer Placeholder 4">
            <a:extLst>
              <a:ext uri="{FF2B5EF4-FFF2-40B4-BE49-F238E27FC236}">
                <a16:creationId xmlns:a16="http://schemas.microsoft.com/office/drawing/2014/main" id="{4473F87C-CE36-544B-A3C6-2F9088997FEF}"/>
              </a:ext>
            </a:extLst>
          </p:cNvPr>
          <p:cNvSpPr>
            <a:spLocks noGrp="1"/>
          </p:cNvSpPr>
          <p:nvPr>
            <p:ph type="ftr" sz="quarter" idx="11"/>
          </p:nvPr>
        </p:nvSpPr>
        <p:spPr/>
        <p:txBody>
          <a:bodyPr/>
          <a:lstStyle>
            <a:lvl1pPr>
              <a:defRPr>
                <a:solidFill>
                  <a:schemeClr val="bg1"/>
                </a:solidFill>
              </a:defRPr>
            </a:lvl1pPr>
          </a:lstStyle>
          <a:p>
            <a:endParaRPr lang="en-US" dirty="0"/>
          </a:p>
        </p:txBody>
      </p:sp>
      <p:sp>
        <p:nvSpPr>
          <p:cNvPr id="6" name="Slide Number Placeholder 5">
            <a:extLst>
              <a:ext uri="{FF2B5EF4-FFF2-40B4-BE49-F238E27FC236}">
                <a16:creationId xmlns:a16="http://schemas.microsoft.com/office/drawing/2014/main" id="{C9C86177-310A-9C40-ABCC-C6A81218B403}"/>
              </a:ext>
            </a:extLst>
          </p:cNvPr>
          <p:cNvSpPr>
            <a:spLocks noGrp="1"/>
          </p:cNvSpPr>
          <p:nvPr>
            <p:ph type="sldNum" sz="quarter" idx="12"/>
          </p:nvPr>
        </p:nvSpPr>
        <p:spPr/>
        <p:txBody>
          <a:bodyPr/>
          <a:lstStyle>
            <a:lvl1pPr>
              <a:defRPr>
                <a:solidFill>
                  <a:schemeClr val="bg1"/>
                </a:solidFill>
              </a:defRPr>
            </a:lvl1pPr>
          </a:lstStyle>
          <a:p>
            <a:fld id="{C53DD674-0FE8-9A43-90ED-815A93F2FBA3}" type="slidenum">
              <a:rPr lang="en-US" smtClean="0"/>
              <a:pPr/>
              <a:t>‹#›</a:t>
            </a:fld>
            <a:endParaRPr lang="en-US" dirty="0"/>
          </a:p>
        </p:txBody>
      </p:sp>
      <p:cxnSp>
        <p:nvCxnSpPr>
          <p:cNvPr id="9" name="Straight Connector 8">
            <a:extLst>
              <a:ext uri="{FF2B5EF4-FFF2-40B4-BE49-F238E27FC236}">
                <a16:creationId xmlns:a16="http://schemas.microsoft.com/office/drawing/2014/main" id="{01523E76-A290-AE4C-A6AB-FDC327C41D99}"/>
              </a:ext>
            </a:extLst>
          </p:cNvPr>
          <p:cNvCxnSpPr>
            <a:cxnSpLocks/>
          </p:cNvCxnSpPr>
          <p:nvPr userDrawn="1"/>
        </p:nvCxnSpPr>
        <p:spPr>
          <a:xfrm>
            <a:off x="2310384" y="3602038"/>
            <a:ext cx="757123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96985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0213A9-1C9D-CE44-B1EA-6FA615AD70E5}"/>
              </a:ext>
            </a:extLst>
          </p:cNvPr>
          <p:cNvSpPr>
            <a:spLocks noGrp="1"/>
          </p:cNvSpPr>
          <p:nvPr>
            <p:ph type="title" hasCustomPrompt="1"/>
          </p:nvPr>
        </p:nvSpPr>
        <p:spPr>
          <a:xfrm>
            <a:off x="366850" y="1024695"/>
            <a:ext cx="11458300" cy="842276"/>
          </a:xfrm>
        </p:spPr>
        <p:txBody>
          <a:bodyPr anchor="b" anchorCtr="0"/>
          <a:lstStyle>
            <a:lvl1pPr>
              <a:lnSpc>
                <a:spcPct val="100000"/>
              </a:lnSpc>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20322039-20E6-9A42-AB96-1A56E00F216B}"/>
              </a:ext>
            </a:extLst>
          </p:cNvPr>
          <p:cNvSpPr>
            <a:spLocks noGrp="1"/>
          </p:cNvSpPr>
          <p:nvPr>
            <p:ph idx="1"/>
          </p:nvPr>
        </p:nvSpPr>
        <p:spPr>
          <a:xfrm>
            <a:off x="366850" y="2013377"/>
            <a:ext cx="11458300" cy="4140535"/>
          </a:xfrm>
        </p:spPr>
        <p:txBody>
          <a:bodyPr/>
          <a:lstStyle>
            <a:lvl1pPr>
              <a:lnSpc>
                <a:spcPct val="100000"/>
              </a:lnSpc>
              <a:defRPr>
                <a:solidFill>
                  <a:schemeClr val="tx1">
                    <a:lumMod val="75000"/>
                    <a:lumOff val="25000"/>
                  </a:schemeClr>
                </a:solidFill>
              </a:defRPr>
            </a:lvl1pPr>
            <a:lvl2pPr>
              <a:lnSpc>
                <a:spcPct val="100000"/>
              </a:lnSpc>
              <a:defRPr>
                <a:solidFill>
                  <a:schemeClr val="tx1">
                    <a:lumMod val="75000"/>
                    <a:lumOff val="25000"/>
                  </a:schemeClr>
                </a:solidFill>
              </a:defRPr>
            </a:lvl2pPr>
            <a:lvl3pPr>
              <a:lnSpc>
                <a:spcPct val="100000"/>
              </a:lnSpc>
              <a:defRPr>
                <a:solidFill>
                  <a:schemeClr val="tx1">
                    <a:lumMod val="75000"/>
                    <a:lumOff val="25000"/>
                  </a:schemeClr>
                </a:solidFill>
              </a:defRPr>
            </a:lvl3pPr>
            <a:lvl4pPr>
              <a:lnSpc>
                <a:spcPct val="100000"/>
              </a:lnSpc>
              <a:defRPr>
                <a:solidFill>
                  <a:schemeClr val="tx1">
                    <a:lumMod val="75000"/>
                    <a:lumOff val="25000"/>
                  </a:schemeClr>
                </a:solidFill>
              </a:defRPr>
            </a:lvl4pPr>
            <a:lvl5pPr>
              <a:lnSpc>
                <a:spcPct val="100000"/>
              </a:lnSpc>
              <a:defRPr>
                <a:solidFill>
                  <a:schemeClr val="tx1">
                    <a:lumMod val="75000"/>
                    <a:lumOff val="25000"/>
                  </a:schemeClr>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a:extLst>
              <a:ext uri="{FF2B5EF4-FFF2-40B4-BE49-F238E27FC236}">
                <a16:creationId xmlns:a16="http://schemas.microsoft.com/office/drawing/2014/main" id="{53761903-E778-9646-9FF9-F80DDF2A5266}"/>
              </a:ext>
            </a:extLst>
          </p:cNvPr>
          <p:cNvSpPr>
            <a:spLocks noGrp="1"/>
          </p:cNvSpPr>
          <p:nvPr>
            <p:ph type="dt" sz="half" idx="10"/>
          </p:nvPr>
        </p:nvSpPr>
        <p:spPr/>
        <p:txBody>
          <a:bodyPr/>
          <a:lstStyle/>
          <a:p>
            <a:fld id="{A41A7A7B-F31D-B344-836C-A639F0094DD6}" type="datetime1">
              <a:rPr lang="en-GB" smtClean="0"/>
              <a:t>23/05/2024</a:t>
            </a:fld>
            <a:endParaRPr lang="en-US" dirty="0"/>
          </a:p>
        </p:txBody>
      </p:sp>
      <p:sp>
        <p:nvSpPr>
          <p:cNvPr id="5" name="Footer Placeholder 4">
            <a:extLst>
              <a:ext uri="{FF2B5EF4-FFF2-40B4-BE49-F238E27FC236}">
                <a16:creationId xmlns:a16="http://schemas.microsoft.com/office/drawing/2014/main" id="{FD4D98EA-A7FC-5E4E-BCC2-9E1F23925D7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60A01A99-9A1A-DC4F-AC6B-3BD5128395C4}"/>
              </a:ext>
            </a:extLst>
          </p:cNvPr>
          <p:cNvSpPr>
            <a:spLocks noGrp="1"/>
          </p:cNvSpPr>
          <p:nvPr>
            <p:ph type="sldNum" sz="quarter" idx="12"/>
          </p:nvPr>
        </p:nvSpPr>
        <p:spPr/>
        <p:txBody>
          <a:bodyPr/>
          <a:lstStyle>
            <a:lvl1pPr>
              <a:defRPr>
                <a:solidFill>
                  <a:schemeClr val="bg1"/>
                </a:solidFill>
              </a:defRPr>
            </a:lvl1pPr>
          </a:lstStyle>
          <a:p>
            <a:fld id="{C53DD674-0FE8-9A43-90ED-815A93F2FBA3}" type="slidenum">
              <a:rPr lang="en-US" smtClean="0"/>
              <a:pPr/>
              <a:t>‹#›</a:t>
            </a:fld>
            <a:endParaRPr lang="en-US" dirty="0"/>
          </a:p>
        </p:txBody>
      </p:sp>
      <p:cxnSp>
        <p:nvCxnSpPr>
          <p:cNvPr id="7" name="Straight Connector 6">
            <a:extLst>
              <a:ext uri="{FF2B5EF4-FFF2-40B4-BE49-F238E27FC236}">
                <a16:creationId xmlns:a16="http://schemas.microsoft.com/office/drawing/2014/main" id="{17884BE4-45A2-CB49-8EF5-42EA151733E7}"/>
              </a:ext>
            </a:extLst>
          </p:cNvPr>
          <p:cNvCxnSpPr>
            <a:cxnSpLocks/>
          </p:cNvCxnSpPr>
          <p:nvPr userDrawn="1"/>
        </p:nvCxnSpPr>
        <p:spPr>
          <a:xfrm>
            <a:off x="366850" y="1938528"/>
            <a:ext cx="114583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31188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A0BBA8-447A-C44F-8686-C88C7A833EEF}"/>
              </a:ext>
            </a:extLst>
          </p:cNvPr>
          <p:cNvSpPr>
            <a:spLocks noGrp="1"/>
          </p:cNvSpPr>
          <p:nvPr>
            <p:ph type="title" hasCustomPrompt="1"/>
          </p:nvPr>
        </p:nvSpPr>
        <p:spPr>
          <a:xfrm>
            <a:off x="366850" y="1032198"/>
            <a:ext cx="11458300" cy="842276"/>
          </a:xfrm>
        </p:spPr>
        <p:txBody>
          <a:bodyPr anchor="b" anchorCtr="0"/>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20141DB5-2908-C944-870F-A5CCB3A769B3}"/>
              </a:ext>
            </a:extLst>
          </p:cNvPr>
          <p:cNvSpPr>
            <a:spLocks noGrp="1"/>
          </p:cNvSpPr>
          <p:nvPr>
            <p:ph sz="half" idx="1"/>
          </p:nvPr>
        </p:nvSpPr>
        <p:spPr>
          <a:xfrm>
            <a:off x="366850" y="2017649"/>
            <a:ext cx="5652950" cy="4145407"/>
          </a:xfrm>
        </p:spPr>
        <p:txBody>
          <a:bodyPr/>
          <a:lstStyle>
            <a:lvl1pPr>
              <a:lnSpc>
                <a:spcPct val="100000"/>
              </a:lnSpc>
              <a:defRPr>
                <a:solidFill>
                  <a:schemeClr val="tx1">
                    <a:lumMod val="75000"/>
                    <a:lumOff val="25000"/>
                  </a:schemeClr>
                </a:solidFill>
              </a:defRPr>
            </a:lvl1pPr>
            <a:lvl2pPr>
              <a:lnSpc>
                <a:spcPct val="100000"/>
              </a:lnSpc>
              <a:defRPr>
                <a:solidFill>
                  <a:schemeClr val="tx1">
                    <a:lumMod val="75000"/>
                    <a:lumOff val="25000"/>
                  </a:schemeClr>
                </a:solidFill>
              </a:defRPr>
            </a:lvl2pPr>
            <a:lvl3pPr>
              <a:lnSpc>
                <a:spcPct val="100000"/>
              </a:lnSpc>
              <a:defRPr>
                <a:solidFill>
                  <a:schemeClr val="tx1">
                    <a:lumMod val="75000"/>
                    <a:lumOff val="25000"/>
                  </a:schemeClr>
                </a:solidFill>
              </a:defRPr>
            </a:lvl3pPr>
            <a:lvl4pPr>
              <a:lnSpc>
                <a:spcPct val="100000"/>
              </a:lnSpc>
              <a:defRPr>
                <a:solidFill>
                  <a:schemeClr val="tx1">
                    <a:lumMod val="75000"/>
                    <a:lumOff val="25000"/>
                  </a:schemeClr>
                </a:solidFill>
              </a:defRPr>
            </a:lvl4pPr>
            <a:lvl5pPr>
              <a:lnSpc>
                <a:spcPct val="100000"/>
              </a:lnSpc>
              <a:defRPr>
                <a:solidFill>
                  <a:schemeClr val="tx1">
                    <a:lumMod val="75000"/>
                    <a:lumOff val="25000"/>
                  </a:schemeClr>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Content Placeholder 3">
            <a:extLst>
              <a:ext uri="{FF2B5EF4-FFF2-40B4-BE49-F238E27FC236}">
                <a16:creationId xmlns:a16="http://schemas.microsoft.com/office/drawing/2014/main" id="{C7B2EDF4-EB6F-2145-88C2-B177DB4C6BA9}"/>
              </a:ext>
            </a:extLst>
          </p:cNvPr>
          <p:cNvSpPr>
            <a:spLocks noGrp="1"/>
          </p:cNvSpPr>
          <p:nvPr>
            <p:ph sz="half" idx="2"/>
          </p:nvPr>
        </p:nvSpPr>
        <p:spPr>
          <a:xfrm>
            <a:off x="6172200" y="2017649"/>
            <a:ext cx="5652950" cy="4145407"/>
          </a:xfrm>
        </p:spPr>
        <p:txBody>
          <a:bodyPr/>
          <a:lstStyle>
            <a:lvl1pPr>
              <a:lnSpc>
                <a:spcPct val="100000"/>
              </a:lnSpc>
              <a:defRPr>
                <a:solidFill>
                  <a:schemeClr val="tx1">
                    <a:lumMod val="75000"/>
                    <a:lumOff val="25000"/>
                  </a:schemeClr>
                </a:solidFill>
              </a:defRPr>
            </a:lvl1pPr>
            <a:lvl2pPr>
              <a:lnSpc>
                <a:spcPct val="100000"/>
              </a:lnSpc>
              <a:defRPr>
                <a:solidFill>
                  <a:schemeClr val="tx1">
                    <a:lumMod val="75000"/>
                    <a:lumOff val="25000"/>
                  </a:schemeClr>
                </a:solidFill>
              </a:defRPr>
            </a:lvl2pPr>
            <a:lvl3pPr>
              <a:lnSpc>
                <a:spcPct val="100000"/>
              </a:lnSpc>
              <a:defRPr>
                <a:solidFill>
                  <a:schemeClr val="tx1">
                    <a:lumMod val="75000"/>
                    <a:lumOff val="25000"/>
                  </a:schemeClr>
                </a:solidFill>
              </a:defRPr>
            </a:lvl3pPr>
            <a:lvl4pPr>
              <a:lnSpc>
                <a:spcPct val="100000"/>
              </a:lnSpc>
              <a:defRPr>
                <a:solidFill>
                  <a:schemeClr val="tx1">
                    <a:lumMod val="75000"/>
                    <a:lumOff val="25000"/>
                  </a:schemeClr>
                </a:solidFill>
              </a:defRPr>
            </a:lvl4pPr>
            <a:lvl5pPr>
              <a:lnSpc>
                <a:spcPct val="100000"/>
              </a:lnSpc>
              <a:defRPr>
                <a:solidFill>
                  <a:schemeClr val="tx1">
                    <a:lumMod val="75000"/>
                    <a:lumOff val="2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8D7BB5A-0552-D14B-A65B-65C378F1BF77}"/>
              </a:ext>
            </a:extLst>
          </p:cNvPr>
          <p:cNvSpPr>
            <a:spLocks noGrp="1"/>
          </p:cNvSpPr>
          <p:nvPr>
            <p:ph type="dt" sz="half" idx="10"/>
          </p:nvPr>
        </p:nvSpPr>
        <p:spPr/>
        <p:txBody>
          <a:bodyPr/>
          <a:lstStyle/>
          <a:p>
            <a:fld id="{854ECE1E-1B55-2947-9963-54AF5CBEA441}" type="datetime1">
              <a:rPr lang="en-GB" smtClean="0"/>
              <a:t>23/05/2024</a:t>
            </a:fld>
            <a:endParaRPr lang="en-US" dirty="0"/>
          </a:p>
        </p:txBody>
      </p:sp>
      <p:sp>
        <p:nvSpPr>
          <p:cNvPr id="6" name="Footer Placeholder 5">
            <a:extLst>
              <a:ext uri="{FF2B5EF4-FFF2-40B4-BE49-F238E27FC236}">
                <a16:creationId xmlns:a16="http://schemas.microsoft.com/office/drawing/2014/main" id="{1A490AAF-5516-4C49-9531-2F4837C738D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EFD767DD-2EC7-B34D-B8F5-F2E8DC612111}"/>
              </a:ext>
            </a:extLst>
          </p:cNvPr>
          <p:cNvSpPr>
            <a:spLocks noGrp="1"/>
          </p:cNvSpPr>
          <p:nvPr>
            <p:ph type="sldNum" sz="quarter" idx="12"/>
          </p:nvPr>
        </p:nvSpPr>
        <p:spPr/>
        <p:txBody>
          <a:bodyPr/>
          <a:lstStyle/>
          <a:p>
            <a:fld id="{C53DD674-0FE8-9A43-90ED-815A93F2FBA3}" type="slidenum">
              <a:rPr lang="en-US" smtClean="0"/>
              <a:t>‹#›</a:t>
            </a:fld>
            <a:endParaRPr lang="en-US" dirty="0"/>
          </a:p>
        </p:txBody>
      </p:sp>
      <p:cxnSp>
        <p:nvCxnSpPr>
          <p:cNvPr id="8" name="Straight Connector 7">
            <a:extLst>
              <a:ext uri="{FF2B5EF4-FFF2-40B4-BE49-F238E27FC236}">
                <a16:creationId xmlns:a16="http://schemas.microsoft.com/office/drawing/2014/main" id="{B659460B-F1C8-6A44-941D-F2D47060B8BC}"/>
              </a:ext>
            </a:extLst>
          </p:cNvPr>
          <p:cNvCxnSpPr>
            <a:cxnSpLocks/>
          </p:cNvCxnSpPr>
          <p:nvPr userDrawn="1"/>
        </p:nvCxnSpPr>
        <p:spPr>
          <a:xfrm>
            <a:off x="366850" y="1938528"/>
            <a:ext cx="114583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430084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A0BBA8-447A-C44F-8686-C88C7A833EEF}"/>
              </a:ext>
            </a:extLst>
          </p:cNvPr>
          <p:cNvSpPr>
            <a:spLocks noGrp="1"/>
          </p:cNvSpPr>
          <p:nvPr>
            <p:ph type="title" hasCustomPrompt="1"/>
          </p:nvPr>
        </p:nvSpPr>
        <p:spPr>
          <a:xfrm>
            <a:off x="366850" y="1032198"/>
            <a:ext cx="11458300" cy="842276"/>
          </a:xfrm>
        </p:spPr>
        <p:txBody>
          <a:bodyPr anchor="b" anchorCtr="0"/>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20141DB5-2908-C944-870F-A5CCB3A769B3}"/>
              </a:ext>
            </a:extLst>
          </p:cNvPr>
          <p:cNvSpPr>
            <a:spLocks noGrp="1"/>
          </p:cNvSpPr>
          <p:nvPr>
            <p:ph sz="half" idx="1"/>
          </p:nvPr>
        </p:nvSpPr>
        <p:spPr>
          <a:xfrm>
            <a:off x="366850" y="2017649"/>
            <a:ext cx="5652950" cy="4145407"/>
          </a:xfrm>
        </p:spPr>
        <p:txBody>
          <a:bodyPr/>
          <a:lstStyle>
            <a:lvl1pPr>
              <a:lnSpc>
                <a:spcPct val="100000"/>
              </a:lnSpc>
              <a:defRPr>
                <a:solidFill>
                  <a:schemeClr val="tx1">
                    <a:lumMod val="75000"/>
                    <a:lumOff val="25000"/>
                  </a:schemeClr>
                </a:solidFill>
              </a:defRPr>
            </a:lvl1pPr>
            <a:lvl2pPr>
              <a:lnSpc>
                <a:spcPct val="100000"/>
              </a:lnSpc>
              <a:defRPr>
                <a:solidFill>
                  <a:schemeClr val="tx1">
                    <a:lumMod val="75000"/>
                    <a:lumOff val="25000"/>
                  </a:schemeClr>
                </a:solidFill>
              </a:defRPr>
            </a:lvl2pPr>
            <a:lvl3pPr>
              <a:lnSpc>
                <a:spcPct val="100000"/>
              </a:lnSpc>
              <a:defRPr>
                <a:solidFill>
                  <a:schemeClr val="tx1">
                    <a:lumMod val="75000"/>
                    <a:lumOff val="25000"/>
                  </a:schemeClr>
                </a:solidFill>
              </a:defRPr>
            </a:lvl3pPr>
            <a:lvl4pPr>
              <a:lnSpc>
                <a:spcPct val="100000"/>
              </a:lnSpc>
              <a:defRPr>
                <a:solidFill>
                  <a:schemeClr val="tx1">
                    <a:lumMod val="75000"/>
                    <a:lumOff val="25000"/>
                  </a:schemeClr>
                </a:solidFill>
              </a:defRPr>
            </a:lvl4pPr>
            <a:lvl5pPr>
              <a:lnSpc>
                <a:spcPct val="100000"/>
              </a:lnSpc>
              <a:defRPr>
                <a:solidFill>
                  <a:schemeClr val="tx1">
                    <a:lumMod val="75000"/>
                    <a:lumOff val="25000"/>
                  </a:schemeClr>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Date Placeholder 4">
            <a:extLst>
              <a:ext uri="{FF2B5EF4-FFF2-40B4-BE49-F238E27FC236}">
                <a16:creationId xmlns:a16="http://schemas.microsoft.com/office/drawing/2014/main" id="{A8D7BB5A-0552-D14B-A65B-65C378F1BF77}"/>
              </a:ext>
            </a:extLst>
          </p:cNvPr>
          <p:cNvSpPr>
            <a:spLocks noGrp="1"/>
          </p:cNvSpPr>
          <p:nvPr>
            <p:ph type="dt" sz="half" idx="10"/>
          </p:nvPr>
        </p:nvSpPr>
        <p:spPr/>
        <p:txBody>
          <a:bodyPr/>
          <a:lstStyle/>
          <a:p>
            <a:fld id="{854ECE1E-1B55-2947-9963-54AF5CBEA441}" type="datetime1">
              <a:rPr lang="en-GB" smtClean="0"/>
              <a:t>23/05/2024</a:t>
            </a:fld>
            <a:endParaRPr lang="en-US" dirty="0"/>
          </a:p>
        </p:txBody>
      </p:sp>
      <p:sp>
        <p:nvSpPr>
          <p:cNvPr id="6" name="Footer Placeholder 5">
            <a:extLst>
              <a:ext uri="{FF2B5EF4-FFF2-40B4-BE49-F238E27FC236}">
                <a16:creationId xmlns:a16="http://schemas.microsoft.com/office/drawing/2014/main" id="{1A490AAF-5516-4C49-9531-2F4837C738D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EFD767DD-2EC7-B34D-B8F5-F2E8DC612111}"/>
              </a:ext>
            </a:extLst>
          </p:cNvPr>
          <p:cNvSpPr>
            <a:spLocks noGrp="1"/>
          </p:cNvSpPr>
          <p:nvPr>
            <p:ph type="sldNum" sz="quarter" idx="12"/>
          </p:nvPr>
        </p:nvSpPr>
        <p:spPr/>
        <p:txBody>
          <a:bodyPr/>
          <a:lstStyle/>
          <a:p>
            <a:fld id="{C53DD674-0FE8-9A43-90ED-815A93F2FBA3}" type="slidenum">
              <a:rPr lang="en-US" smtClean="0"/>
              <a:t>‹#›</a:t>
            </a:fld>
            <a:endParaRPr lang="en-US" dirty="0"/>
          </a:p>
        </p:txBody>
      </p:sp>
      <p:cxnSp>
        <p:nvCxnSpPr>
          <p:cNvPr id="8" name="Straight Connector 7">
            <a:extLst>
              <a:ext uri="{FF2B5EF4-FFF2-40B4-BE49-F238E27FC236}">
                <a16:creationId xmlns:a16="http://schemas.microsoft.com/office/drawing/2014/main" id="{B659460B-F1C8-6A44-941D-F2D47060B8BC}"/>
              </a:ext>
            </a:extLst>
          </p:cNvPr>
          <p:cNvCxnSpPr>
            <a:cxnSpLocks/>
          </p:cNvCxnSpPr>
          <p:nvPr userDrawn="1"/>
        </p:nvCxnSpPr>
        <p:spPr>
          <a:xfrm>
            <a:off x="366850" y="1938528"/>
            <a:ext cx="11458300" cy="0"/>
          </a:xfrm>
          <a:prstGeom prst="line">
            <a:avLst/>
          </a:prstGeom>
        </p:spPr>
        <p:style>
          <a:lnRef idx="1">
            <a:schemeClr val="accent1"/>
          </a:lnRef>
          <a:fillRef idx="0">
            <a:schemeClr val="accent1"/>
          </a:fillRef>
          <a:effectRef idx="0">
            <a:schemeClr val="accent1"/>
          </a:effectRef>
          <a:fontRef idx="minor">
            <a:schemeClr val="tx1"/>
          </a:fontRef>
        </p:style>
      </p:cxnSp>
      <p:sp>
        <p:nvSpPr>
          <p:cNvPr id="12" name="Picture Placeholder 11">
            <a:extLst>
              <a:ext uri="{FF2B5EF4-FFF2-40B4-BE49-F238E27FC236}">
                <a16:creationId xmlns:a16="http://schemas.microsoft.com/office/drawing/2014/main" id="{3E63F042-2F27-FD47-AD7A-5758C9D742E7}"/>
              </a:ext>
            </a:extLst>
          </p:cNvPr>
          <p:cNvSpPr>
            <a:spLocks noGrp="1"/>
          </p:cNvSpPr>
          <p:nvPr>
            <p:ph type="pic" sz="quarter" idx="13"/>
          </p:nvPr>
        </p:nvSpPr>
        <p:spPr>
          <a:xfrm>
            <a:off x="6172200" y="2017292"/>
            <a:ext cx="5652950" cy="4145404"/>
          </a:xfrm>
        </p:spPr>
        <p:txBody>
          <a:bodyPr/>
          <a:lstStyle/>
          <a:p>
            <a:endParaRPr lang="en-US" dirty="0"/>
          </a:p>
        </p:txBody>
      </p:sp>
      <p:pic>
        <p:nvPicPr>
          <p:cNvPr id="10" name="Graphic 9">
            <a:extLst>
              <a:ext uri="{FF2B5EF4-FFF2-40B4-BE49-F238E27FC236}">
                <a16:creationId xmlns:a16="http://schemas.microsoft.com/office/drawing/2014/main" id="{A14D38A7-40DB-294A-BD57-118281AE7A1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6019800" y="5248836"/>
            <a:ext cx="6172200" cy="1132367"/>
          </a:xfrm>
          <a:prstGeom prst="rect">
            <a:avLst/>
          </a:prstGeom>
        </p:spPr>
      </p:pic>
    </p:spTree>
    <p:extLst>
      <p:ext uri="{BB962C8B-B14F-4D97-AF65-F5344CB8AC3E}">
        <p14:creationId xmlns:p14="http://schemas.microsoft.com/office/powerpoint/2010/main" val="29155790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7">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45FADD0-948E-2E4D-8166-8630AC059B18}"/>
              </a:ext>
            </a:extLst>
          </p:cNvPr>
          <p:cNvSpPr>
            <a:spLocks noGrp="1"/>
          </p:cNvSpPr>
          <p:nvPr>
            <p:ph type="title"/>
          </p:nvPr>
        </p:nvSpPr>
        <p:spPr>
          <a:xfrm>
            <a:off x="366850" y="1031292"/>
            <a:ext cx="11458300" cy="842276"/>
          </a:xfrm>
          <a:prstGeom prst="rect">
            <a:avLst/>
          </a:prstGeom>
        </p:spPr>
        <p:txBody>
          <a:bodyPr vert="horz" lIns="91440" tIns="45720" rIns="91440" bIns="45720" rtlCol="0" anchor="b" anchorCtr="0">
            <a:no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4E72FA5A-445C-4C4C-984F-8E925BF0AC91}"/>
              </a:ext>
            </a:extLst>
          </p:cNvPr>
          <p:cNvSpPr>
            <a:spLocks noGrp="1"/>
          </p:cNvSpPr>
          <p:nvPr>
            <p:ph type="body" idx="1"/>
          </p:nvPr>
        </p:nvSpPr>
        <p:spPr>
          <a:xfrm>
            <a:off x="366850" y="2008505"/>
            <a:ext cx="11458300" cy="4136263"/>
          </a:xfrm>
          <a:prstGeom prst="rect">
            <a:avLst/>
          </a:prstGeom>
        </p:spPr>
        <p:txBody>
          <a:bodyPr vert="horz" lIns="91440" tIns="45720" rIns="91440" bIns="45720" rtlCol="0">
            <a:no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a:extLst>
              <a:ext uri="{FF2B5EF4-FFF2-40B4-BE49-F238E27FC236}">
                <a16:creationId xmlns:a16="http://schemas.microsoft.com/office/drawing/2014/main" id="{0A2B46A2-77C7-DF4C-8D1D-32C2256F43DD}"/>
              </a:ext>
            </a:extLst>
          </p:cNvPr>
          <p:cNvSpPr>
            <a:spLocks noGrp="1"/>
          </p:cNvSpPr>
          <p:nvPr>
            <p:ph type="dt" sz="half" idx="2"/>
          </p:nvPr>
        </p:nvSpPr>
        <p:spPr>
          <a:xfrm>
            <a:off x="366850" y="6450620"/>
            <a:ext cx="2743200" cy="365125"/>
          </a:xfrm>
          <a:prstGeom prst="rect">
            <a:avLst/>
          </a:prstGeom>
        </p:spPr>
        <p:txBody>
          <a:bodyPr vert="horz" lIns="91440" tIns="45720" rIns="91440" bIns="45720" rtlCol="0" anchor="ctr"/>
          <a:lstStyle>
            <a:lvl1pPr algn="l">
              <a:defRPr sz="800">
                <a:solidFill>
                  <a:schemeClr val="bg1">
                    <a:lumMod val="75000"/>
                  </a:schemeClr>
                </a:solidFill>
                <a:latin typeface="Arial" panose="020B0604020202020204" pitchFamily="34" charset="0"/>
                <a:cs typeface="Arial" panose="020B0604020202020204" pitchFamily="34" charset="0"/>
              </a:defRPr>
            </a:lvl1pPr>
          </a:lstStyle>
          <a:p>
            <a:fld id="{0A1A0663-5F6E-FA48-86B0-FB592E17755D}" type="datetime1">
              <a:rPr lang="en-GB" smtClean="0"/>
              <a:pPr/>
              <a:t>23/05/2024</a:t>
            </a:fld>
            <a:endParaRPr lang="en-US" dirty="0"/>
          </a:p>
        </p:txBody>
      </p:sp>
      <p:sp>
        <p:nvSpPr>
          <p:cNvPr id="5" name="Footer Placeholder 4">
            <a:extLst>
              <a:ext uri="{FF2B5EF4-FFF2-40B4-BE49-F238E27FC236}">
                <a16:creationId xmlns:a16="http://schemas.microsoft.com/office/drawing/2014/main" id="{40A9F296-8AD1-C245-B261-EFF96F030892}"/>
              </a:ext>
            </a:extLst>
          </p:cNvPr>
          <p:cNvSpPr>
            <a:spLocks noGrp="1"/>
          </p:cNvSpPr>
          <p:nvPr>
            <p:ph type="ftr" sz="quarter" idx="3"/>
          </p:nvPr>
        </p:nvSpPr>
        <p:spPr>
          <a:xfrm>
            <a:off x="4038600" y="6450620"/>
            <a:ext cx="4114800" cy="365125"/>
          </a:xfrm>
          <a:prstGeom prst="rect">
            <a:avLst/>
          </a:prstGeom>
        </p:spPr>
        <p:txBody>
          <a:bodyPr vert="horz" lIns="91440" tIns="45720" rIns="91440" bIns="45720" rtlCol="0" anchor="ctr"/>
          <a:lstStyle>
            <a:lvl1pPr algn="ctr">
              <a:defRPr sz="800">
                <a:solidFill>
                  <a:schemeClr val="bg1">
                    <a:lumMod val="75000"/>
                  </a:schemeClr>
                </a:solidFill>
                <a:latin typeface="Arial" panose="020B0604020202020204" pitchFamily="34" charset="0"/>
                <a:cs typeface="Arial" panose="020B0604020202020204" pitchFamily="34" charset="0"/>
              </a:defRPr>
            </a:lvl1pPr>
          </a:lstStyle>
          <a:p>
            <a:endParaRPr lang="en-US" dirty="0"/>
          </a:p>
        </p:txBody>
      </p:sp>
      <p:sp>
        <p:nvSpPr>
          <p:cNvPr id="6" name="Slide Number Placeholder 5">
            <a:extLst>
              <a:ext uri="{FF2B5EF4-FFF2-40B4-BE49-F238E27FC236}">
                <a16:creationId xmlns:a16="http://schemas.microsoft.com/office/drawing/2014/main" id="{1AB25F4A-C3E2-9945-995F-CE40CC35196D}"/>
              </a:ext>
            </a:extLst>
          </p:cNvPr>
          <p:cNvSpPr>
            <a:spLocks noGrp="1"/>
          </p:cNvSpPr>
          <p:nvPr>
            <p:ph type="sldNum" sz="quarter" idx="4"/>
          </p:nvPr>
        </p:nvSpPr>
        <p:spPr>
          <a:xfrm>
            <a:off x="9081950" y="6450620"/>
            <a:ext cx="2743200" cy="365125"/>
          </a:xfrm>
          <a:prstGeom prst="rect">
            <a:avLst/>
          </a:prstGeom>
        </p:spPr>
        <p:txBody>
          <a:bodyPr vert="horz" lIns="91440" tIns="45720" rIns="91440" bIns="45720" rtlCol="0" anchor="ctr"/>
          <a:lstStyle>
            <a:lvl1pPr algn="r">
              <a:defRPr sz="800">
                <a:solidFill>
                  <a:schemeClr val="bg1"/>
                </a:solidFill>
                <a:latin typeface="Arial" panose="020B0604020202020204" pitchFamily="34" charset="0"/>
                <a:cs typeface="Arial" panose="020B0604020202020204" pitchFamily="34" charset="0"/>
              </a:defRPr>
            </a:lvl1pPr>
          </a:lstStyle>
          <a:p>
            <a:fld id="{C53DD674-0FE8-9A43-90ED-815A93F2FBA3}" type="slidenum">
              <a:rPr lang="en-US" smtClean="0"/>
              <a:pPr/>
              <a:t>‹#›</a:t>
            </a:fld>
            <a:endParaRPr lang="en-US" dirty="0"/>
          </a:p>
        </p:txBody>
      </p:sp>
    </p:spTree>
    <p:extLst>
      <p:ext uri="{BB962C8B-B14F-4D97-AF65-F5344CB8AC3E}">
        <p14:creationId xmlns:p14="http://schemas.microsoft.com/office/powerpoint/2010/main" val="1700017219"/>
      </p:ext>
    </p:extLst>
  </p:cSld>
  <p:clrMap bg1="lt1" tx1="dk1" bg2="lt2" tx2="dk2" accent1="accent1" accent2="accent2" accent3="accent3" accent4="accent4" accent5="accent5" accent6="accent6" hlink="hlink" folHlink="folHlink"/>
  <p:sldLayoutIdLst>
    <p:sldLayoutId id="2147483721" r:id="rId1"/>
    <p:sldLayoutId id="2147483734" r:id="rId2"/>
    <p:sldLayoutId id="2147483732" r:id="rId3"/>
    <p:sldLayoutId id="2147483733" r:id="rId4"/>
    <p:sldLayoutId id="2147483737" r:id="rId5"/>
    <p:sldLayoutId id="2147483736" r:id="rId6"/>
    <p:sldLayoutId id="2147483722" r:id="rId7"/>
    <p:sldLayoutId id="2147483724" r:id="rId8"/>
    <p:sldLayoutId id="2147483735" r:id="rId9"/>
    <p:sldLayoutId id="2147483725" r:id="rId10"/>
    <p:sldLayoutId id="2147483726" r:id="rId11"/>
    <p:sldLayoutId id="2147483738" r:id="rId12"/>
    <p:sldLayoutId id="2147483727" r:id="rId13"/>
    <p:sldLayoutId id="2147483728" r:id="rId14"/>
    <p:sldLayoutId id="2147483729" r:id="rId15"/>
  </p:sldLayoutIdLst>
  <p:hf hdr="0" ftr="0"/>
  <p:txStyles>
    <p:titleStyle>
      <a:lvl1pPr algn="l" defTabSz="914400" rtl="0" eaLnBrk="1" latinLnBrk="0" hangingPunct="1">
        <a:lnSpc>
          <a:spcPct val="90000"/>
        </a:lnSpc>
        <a:spcBef>
          <a:spcPct val="0"/>
        </a:spcBef>
        <a:buNone/>
        <a:defRPr sz="3200" kern="1200">
          <a:solidFill>
            <a:srgbClr val="4F2683"/>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100000"/>
        </a:lnSpc>
        <a:spcBef>
          <a:spcPts val="1000"/>
        </a:spcBef>
        <a:buClr>
          <a:srgbClr val="4F2683"/>
        </a:buClr>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Clr>
          <a:srgbClr val="4F2683"/>
        </a:buClr>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buClr>
          <a:srgbClr val="4F2683"/>
        </a:buClr>
        <a:buFont typeface="Arial" panose="020B0604020202020204" pitchFamily="34" charset="0"/>
        <a:buChar char="•"/>
        <a:defRPr sz="13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0000"/>
        </a:lnSpc>
        <a:spcBef>
          <a:spcPts val="500"/>
        </a:spcBef>
        <a:buClr>
          <a:srgbClr val="4F2683"/>
        </a:buClr>
        <a:buFont typeface="Arial" panose="020B0604020202020204" pitchFamily="34" charset="0"/>
        <a:buChar char="•"/>
        <a:defRPr sz="13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0000"/>
        </a:lnSpc>
        <a:spcBef>
          <a:spcPts val="500"/>
        </a:spcBef>
        <a:buClr>
          <a:srgbClr val="4F2683"/>
        </a:buClr>
        <a:buFont typeface="Arial" panose="020B0604020202020204" pitchFamily="34" charset="0"/>
        <a:buChar char="•"/>
        <a:defRPr sz="13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FC782577-2360-4581-9C1F-A4F26734548C}"/>
              </a:ext>
            </a:extLst>
          </p:cNvPr>
          <p:cNvSpPr>
            <a:spLocks noChangeArrowheads="1"/>
          </p:cNvSpPr>
          <p:nvPr/>
        </p:nvSpPr>
        <p:spPr bwMode="auto">
          <a:xfrm>
            <a:off x="3810000" y="3013075"/>
            <a:ext cx="45720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GB" altLang="en-US" dirty="0"/>
              <a:t> </a:t>
            </a:r>
          </a:p>
          <a:p>
            <a:pPr eaLnBrk="1" hangingPunct="1"/>
            <a:endParaRPr lang="en-GB" altLang="en-US" dirty="0"/>
          </a:p>
        </p:txBody>
      </p:sp>
      <p:sp>
        <p:nvSpPr>
          <p:cNvPr id="2" name="Title 1">
            <a:extLst>
              <a:ext uri="{FF2B5EF4-FFF2-40B4-BE49-F238E27FC236}">
                <a16:creationId xmlns:a16="http://schemas.microsoft.com/office/drawing/2014/main" id="{0C5F2838-DDA2-4D65-9901-F04927F9EB28}"/>
              </a:ext>
            </a:extLst>
          </p:cNvPr>
          <p:cNvSpPr>
            <a:spLocks noGrp="1"/>
          </p:cNvSpPr>
          <p:nvPr>
            <p:ph type="ctrTitle"/>
          </p:nvPr>
        </p:nvSpPr>
        <p:spPr>
          <a:xfrm>
            <a:off x="1524000" y="1008338"/>
            <a:ext cx="9144000" cy="2387600"/>
          </a:xfrm>
        </p:spPr>
        <p:txBody>
          <a:bodyPr/>
          <a:lstStyle/>
          <a:p>
            <a:pPr eaLnBrk="1" hangingPunct="1"/>
            <a:r>
              <a:rPr lang="en-GB" altLang="en-US" sz="4800" b="1" dirty="0"/>
              <a:t>Strategic Oversight Framework Update </a:t>
            </a:r>
            <a:endParaRPr lang="en-GB" dirty="0"/>
          </a:p>
        </p:txBody>
      </p:sp>
      <p:sp>
        <p:nvSpPr>
          <p:cNvPr id="3" name="Subtitle 2">
            <a:extLst>
              <a:ext uri="{FF2B5EF4-FFF2-40B4-BE49-F238E27FC236}">
                <a16:creationId xmlns:a16="http://schemas.microsoft.com/office/drawing/2014/main" id="{B010166C-ADAC-484A-BB0C-FB3DE484EE48}"/>
              </a:ext>
            </a:extLst>
          </p:cNvPr>
          <p:cNvSpPr>
            <a:spLocks noGrp="1"/>
          </p:cNvSpPr>
          <p:nvPr>
            <p:ph type="subTitle" idx="1"/>
          </p:nvPr>
        </p:nvSpPr>
        <p:spPr/>
        <p:txBody>
          <a:bodyPr/>
          <a:lstStyle/>
          <a:p>
            <a:pPr algn="ctr" eaLnBrk="1" hangingPunct="1"/>
            <a:r>
              <a:rPr lang="en-GB" altLang="en-US" sz="3200" b="1" dirty="0"/>
              <a:t>Non Executive Directors</a:t>
            </a:r>
          </a:p>
          <a:p>
            <a:pPr algn="ctr" eaLnBrk="1" hangingPunct="1"/>
            <a:r>
              <a:rPr lang="en-GB" altLang="en-US" sz="2400" b="1" dirty="0"/>
              <a:t>Council of Governors, 4</a:t>
            </a:r>
            <a:r>
              <a:rPr lang="en-GB" altLang="en-US" sz="2400" b="1" baseline="30000" dirty="0"/>
              <a:t>th</a:t>
            </a:r>
            <a:r>
              <a:rPr lang="en-GB" altLang="en-US" sz="2400" b="1" dirty="0"/>
              <a:t> June 2024</a:t>
            </a:r>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60" name="Rectangle 48">
            <a:extLst>
              <a:ext uri="{FF2B5EF4-FFF2-40B4-BE49-F238E27FC236}">
                <a16:creationId xmlns:a16="http://schemas.microsoft.com/office/drawing/2014/main" id="{6FC4AB52-9D4F-422A-A98E-E2C981BC0928}"/>
              </a:ext>
            </a:extLst>
          </p:cNvPr>
          <p:cNvSpPr>
            <a:spLocks noGrp="1" noChangeArrowheads="1"/>
          </p:cNvSpPr>
          <p:nvPr>
            <p:ph type="title"/>
          </p:nvPr>
        </p:nvSpPr>
        <p:spPr>
          <a:xfrm>
            <a:off x="249555" y="284951"/>
            <a:ext cx="11458300" cy="842276"/>
          </a:xfrm>
          <a:noFill/>
        </p:spPr>
        <p:txBody>
          <a:bodyPr/>
          <a:lstStyle/>
          <a:p>
            <a:pPr>
              <a:lnSpc>
                <a:spcPct val="114000"/>
              </a:lnSpc>
              <a:spcAft>
                <a:spcPts val="1200"/>
              </a:spcAft>
            </a:pPr>
            <a:r>
              <a:rPr kumimoji="0" lang="en-GB" altLang="en-US" sz="2400" b="1" i="0" u="none" strike="noStrike" kern="1200" cap="none" spc="0" normalizeH="0" baseline="0" noProof="0" dirty="0">
                <a:ln>
                  <a:noFill/>
                </a:ln>
                <a:solidFill>
                  <a:srgbClr val="4F2683"/>
                </a:solidFill>
                <a:effectLst/>
                <a:uLnTx/>
                <a:uFillTx/>
                <a:latin typeface="Arial" panose="020B0604020202020204" pitchFamily="34" charset="0"/>
                <a:ea typeface="+mj-ea"/>
                <a:cs typeface="Arial" panose="020B0604020202020204" pitchFamily="34" charset="0"/>
              </a:rPr>
              <a:t>Operational Effectiveness</a:t>
            </a:r>
            <a:br>
              <a:rPr kumimoji="0" lang="en-US" altLang="en-US" sz="1600" b="1" i="0" u="none" strike="noStrike" kern="1200" cap="none" spc="0" normalizeH="0" baseline="0" noProof="0" dirty="0">
                <a:ln>
                  <a:noFill/>
                </a:ln>
                <a:solidFill>
                  <a:srgbClr val="4F2683"/>
                </a:solidFill>
                <a:effectLst/>
                <a:uLnTx/>
                <a:uFillTx/>
                <a:latin typeface="Arial" panose="020B0604020202020204" pitchFamily="34" charset="0"/>
                <a:ea typeface="+mj-ea"/>
                <a:cs typeface="Arial" panose="020B0604020202020204" pitchFamily="34" charset="0"/>
              </a:rPr>
            </a:br>
            <a:r>
              <a:rPr kumimoji="0" lang="en-GB" altLang="en-US" sz="1600" b="1" i="0" u="none" strike="noStrike" kern="1200" cap="none" spc="0" normalizeH="0" baseline="0" noProof="0" dirty="0">
                <a:ln>
                  <a:noFill/>
                </a:ln>
                <a:solidFill>
                  <a:srgbClr val="4F2683"/>
                </a:solidFill>
                <a:effectLst/>
                <a:uLnTx/>
                <a:uFillTx/>
                <a:latin typeface="Arial" panose="020B0604020202020204" pitchFamily="34" charset="0"/>
                <a:ea typeface="+mj-ea"/>
                <a:cs typeface="Arial" panose="020B0604020202020204" pitchFamily="34" charset="0"/>
              </a:rPr>
              <a:t>Presented by: Claudette Elliott, Integrated Performance Committee Chair</a:t>
            </a:r>
            <a:endParaRPr lang="en-GB" altLang="en-US" sz="1600" b="1" dirty="0"/>
          </a:p>
        </p:txBody>
      </p:sp>
      <p:sp>
        <p:nvSpPr>
          <p:cNvPr id="5" name="TextBox 4">
            <a:extLst>
              <a:ext uri="{FF2B5EF4-FFF2-40B4-BE49-F238E27FC236}">
                <a16:creationId xmlns:a16="http://schemas.microsoft.com/office/drawing/2014/main" id="{FDC0F3DB-8561-E20B-5BAF-CB9B31DAC6C1}"/>
              </a:ext>
            </a:extLst>
          </p:cNvPr>
          <p:cNvSpPr txBox="1"/>
          <p:nvPr/>
        </p:nvSpPr>
        <p:spPr>
          <a:xfrm>
            <a:off x="511745" y="1803664"/>
            <a:ext cx="5404207" cy="4558812"/>
          </a:xfrm>
          <a:prstGeom prst="rect">
            <a:avLst/>
          </a:prstGeom>
          <a:noFill/>
        </p:spPr>
        <p:txBody>
          <a:bodyPr wrap="square" rtlCol="0">
            <a:spAutoFit/>
          </a:bodyPr>
          <a:lstStyle/>
          <a:p>
            <a:pPr>
              <a:lnSpc>
                <a:spcPct val="114000"/>
              </a:lnSpc>
            </a:pPr>
            <a:r>
              <a:rPr lang="en-GB" sz="1600" b="1" dirty="0">
                <a:solidFill>
                  <a:schemeClr val="accent1"/>
                </a:solidFill>
              </a:rPr>
              <a:t>SOF Performance Key Messages:</a:t>
            </a:r>
          </a:p>
          <a:p>
            <a:pPr marL="285750" indent="-285750" algn="l">
              <a:buFont typeface="Arial" panose="020B0604020202020204" pitchFamily="34" charset="0"/>
              <a:buChar char="•"/>
            </a:pPr>
            <a:r>
              <a:rPr lang="en-GB" sz="1600" dirty="0"/>
              <a:t>Elective activity in month was above plan and the Trust have maintained a surplus financial position year to date. </a:t>
            </a:r>
          </a:p>
          <a:p>
            <a:pPr marL="285750" indent="-285750" algn="l">
              <a:buFont typeface="Arial" panose="020B0604020202020204" pitchFamily="34" charset="0"/>
              <a:buChar char="•"/>
            </a:pPr>
            <a:r>
              <a:rPr lang="en-GB" sz="1600" dirty="0"/>
              <a:t>Cancer standards continue to be challenged by workforce pressures.  In Feb all Cancer standards were non complaint to national targets. </a:t>
            </a:r>
          </a:p>
          <a:p>
            <a:pPr marL="285750" indent="-285750" algn="l">
              <a:buFont typeface="Arial" panose="020B0604020202020204" pitchFamily="34" charset="0"/>
              <a:buChar char="•"/>
            </a:pPr>
            <a:r>
              <a:rPr lang="en-GB" sz="1600" dirty="0"/>
              <a:t>Overall average wait for 18 and 26 weeks has reduced, however the Trust has been unable manage the increase in referral tip overs each month. Consistent focus is being placed on long waiters, taking into consideration clinical priority.  National discussions are ongoing on the change to these standards based on post COVID analysis.</a:t>
            </a:r>
          </a:p>
          <a:p>
            <a:pPr marL="285750" indent="-285750" algn="l">
              <a:buFont typeface="Arial" panose="020B0604020202020204" pitchFamily="34" charset="0"/>
              <a:buChar char="•"/>
            </a:pPr>
            <a:r>
              <a:rPr lang="en-GB" sz="1600" dirty="0"/>
              <a:t>DM01 has continued to show improvements in March with full recovery expected to run into Q1/Q2 of the next financial year. </a:t>
            </a:r>
          </a:p>
          <a:p>
            <a:pPr marL="285750" indent="-285750" algn="l">
              <a:buFont typeface="Arial" panose="020B0604020202020204" pitchFamily="34" charset="0"/>
              <a:buChar char="•"/>
            </a:pPr>
            <a:endParaRPr lang="en-GB" sz="1600" dirty="0"/>
          </a:p>
        </p:txBody>
      </p:sp>
      <p:sp>
        <p:nvSpPr>
          <p:cNvPr id="6" name="TextBox 5">
            <a:extLst>
              <a:ext uri="{FF2B5EF4-FFF2-40B4-BE49-F238E27FC236}">
                <a16:creationId xmlns:a16="http://schemas.microsoft.com/office/drawing/2014/main" id="{85686720-AD2A-D14D-E46F-DF0BA43E29B7}"/>
              </a:ext>
            </a:extLst>
          </p:cNvPr>
          <p:cNvSpPr txBox="1"/>
          <p:nvPr/>
        </p:nvSpPr>
        <p:spPr>
          <a:xfrm>
            <a:off x="6303648" y="1777429"/>
            <a:ext cx="5404207" cy="4841069"/>
          </a:xfrm>
          <a:prstGeom prst="rect">
            <a:avLst/>
          </a:prstGeom>
          <a:noFill/>
          <a:ln>
            <a:solidFill>
              <a:schemeClr val="accent1"/>
            </a:solidFill>
          </a:ln>
        </p:spPr>
        <p:txBody>
          <a:bodyPr wrap="square" rtlCol="0">
            <a:spAutoFit/>
          </a:bodyPr>
          <a:lstStyle/>
          <a:p>
            <a:pPr>
              <a:lnSpc>
                <a:spcPct val="114000"/>
              </a:lnSpc>
            </a:pPr>
            <a:r>
              <a:rPr lang="en-GB" sz="1600" b="1" dirty="0">
                <a:solidFill>
                  <a:schemeClr val="accent1"/>
                </a:solidFill>
              </a:rPr>
              <a:t>Integrated Performance Committee Update:</a:t>
            </a:r>
          </a:p>
          <a:p>
            <a:pPr marL="285750" indent="-285750">
              <a:lnSpc>
                <a:spcPct val="114000"/>
              </a:lnSpc>
              <a:buFont typeface="Arial" panose="020B0604020202020204" pitchFamily="34" charset="0"/>
              <a:buChar char="•"/>
            </a:pPr>
            <a:r>
              <a:rPr lang="en-GB" sz="1600" dirty="0"/>
              <a:t>SOF report presented and discussed.  Areas of concern have been identified and mitigations and recovery plans in place where possible.  </a:t>
            </a:r>
          </a:p>
          <a:p>
            <a:pPr marL="285750" indent="-285750">
              <a:lnSpc>
                <a:spcPct val="114000"/>
              </a:lnSpc>
              <a:buFont typeface="Arial" panose="020B0604020202020204" pitchFamily="34" charset="0"/>
              <a:buChar char="•"/>
            </a:pPr>
            <a:r>
              <a:rPr lang="en-GB" sz="1600" dirty="0"/>
              <a:t>All indicators continue to be monitored and updates provided through Finance &amp; Performance Group as well as Operational Board. </a:t>
            </a:r>
          </a:p>
          <a:p>
            <a:pPr marL="285750" indent="-285750">
              <a:lnSpc>
                <a:spcPct val="114000"/>
              </a:lnSpc>
              <a:buFont typeface="Arial" panose="020B0604020202020204" pitchFamily="34" charset="0"/>
              <a:buChar char="•"/>
            </a:pPr>
            <a:r>
              <a:rPr lang="en-GB" sz="1600" dirty="0"/>
              <a:t>Update provided on the annual planning key performance indicators for 24/25.  These include; Trust activity plan, RTT trajectories, diagnostics, Trust Cancer trajectories and OPA transformation. Workforce risks remain across Radiology, Cancer and Long waiters.  Risk mitigations are being managed through weekly and monthly governance meetings. </a:t>
            </a:r>
          </a:p>
          <a:p>
            <a:pPr marL="285750" indent="-285750">
              <a:lnSpc>
                <a:spcPct val="114000"/>
              </a:lnSpc>
              <a:buFont typeface="Arial" panose="020B0604020202020204" pitchFamily="34" charset="0"/>
              <a:buChar char="•"/>
            </a:pPr>
            <a:r>
              <a:rPr lang="en-GB" sz="1600" dirty="0"/>
              <a:t>Update on deep dive areas provided to IPC. </a:t>
            </a:r>
          </a:p>
          <a:p>
            <a:pPr>
              <a:lnSpc>
                <a:spcPct val="114000"/>
              </a:lnSpc>
            </a:pPr>
            <a:endParaRPr lang="en-GB" sz="1600" dirty="0"/>
          </a:p>
          <a:p>
            <a:pPr>
              <a:lnSpc>
                <a:spcPct val="114000"/>
              </a:lnSpc>
            </a:pPr>
            <a:r>
              <a:rPr lang="en-GB" sz="1600" dirty="0"/>
              <a:t> </a:t>
            </a:r>
          </a:p>
        </p:txBody>
      </p:sp>
      <p:cxnSp>
        <p:nvCxnSpPr>
          <p:cNvPr id="8" name="Straight Connector 7">
            <a:extLst>
              <a:ext uri="{FF2B5EF4-FFF2-40B4-BE49-F238E27FC236}">
                <a16:creationId xmlns:a16="http://schemas.microsoft.com/office/drawing/2014/main" id="{A59A4B2A-A677-D4E8-215D-DCE10D2B9D96}"/>
              </a:ext>
            </a:extLst>
          </p:cNvPr>
          <p:cNvCxnSpPr/>
          <p:nvPr/>
        </p:nvCxnSpPr>
        <p:spPr>
          <a:xfrm>
            <a:off x="174661" y="1428108"/>
            <a:ext cx="11731376"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302722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60" name="Rectangle 48">
            <a:extLst>
              <a:ext uri="{FF2B5EF4-FFF2-40B4-BE49-F238E27FC236}">
                <a16:creationId xmlns:a16="http://schemas.microsoft.com/office/drawing/2014/main" id="{6FC4AB52-9D4F-422A-A98E-E2C981BC0928}"/>
              </a:ext>
            </a:extLst>
          </p:cNvPr>
          <p:cNvSpPr>
            <a:spLocks noGrp="1" noChangeArrowheads="1"/>
          </p:cNvSpPr>
          <p:nvPr>
            <p:ph type="title"/>
          </p:nvPr>
        </p:nvSpPr>
        <p:spPr>
          <a:xfrm>
            <a:off x="249555" y="284951"/>
            <a:ext cx="11458300" cy="842276"/>
          </a:xfrm>
          <a:noFill/>
        </p:spPr>
        <p:txBody>
          <a:bodyPr/>
          <a:lstStyle/>
          <a:p>
            <a:pPr>
              <a:lnSpc>
                <a:spcPct val="114000"/>
              </a:lnSpc>
              <a:spcAft>
                <a:spcPts val="1200"/>
              </a:spcAft>
            </a:pPr>
            <a:r>
              <a:rPr kumimoji="0" lang="en-GB" altLang="en-US" sz="2400" b="1" i="0" u="none" strike="noStrike" kern="1200" cap="none" spc="0" normalizeH="0" baseline="0" noProof="0" dirty="0">
                <a:ln>
                  <a:noFill/>
                </a:ln>
                <a:solidFill>
                  <a:srgbClr val="4F2683"/>
                </a:solidFill>
                <a:effectLst/>
                <a:uLnTx/>
                <a:uFillTx/>
                <a:latin typeface="Arial" panose="020B0604020202020204" pitchFamily="34" charset="0"/>
                <a:ea typeface="+mj-ea"/>
                <a:cs typeface="Arial" panose="020B0604020202020204" pitchFamily="34" charset="0"/>
              </a:rPr>
              <a:t>Quality and Safety</a:t>
            </a:r>
            <a:br>
              <a:rPr kumimoji="0" lang="en-US" altLang="en-US" sz="1600" b="1" i="0" u="none" strike="noStrike" kern="1200" cap="none" spc="0" normalizeH="0" baseline="0" noProof="0" dirty="0">
                <a:ln>
                  <a:noFill/>
                </a:ln>
                <a:solidFill>
                  <a:srgbClr val="4F2683"/>
                </a:solidFill>
                <a:effectLst/>
                <a:uLnTx/>
                <a:uFillTx/>
                <a:latin typeface="Arial" panose="020B0604020202020204" pitchFamily="34" charset="0"/>
                <a:ea typeface="+mj-ea"/>
                <a:cs typeface="Arial" panose="020B0604020202020204" pitchFamily="34" charset="0"/>
              </a:rPr>
            </a:br>
            <a:r>
              <a:rPr kumimoji="0" lang="en-GB" altLang="en-US" sz="1600" b="1" i="0" u="none" strike="noStrike" kern="1200" cap="none" spc="0" normalizeH="0" baseline="0" noProof="0" dirty="0">
                <a:ln>
                  <a:noFill/>
                </a:ln>
                <a:solidFill>
                  <a:srgbClr val="4F2683"/>
                </a:solidFill>
                <a:effectLst/>
                <a:uLnTx/>
                <a:uFillTx/>
                <a:latin typeface="Arial" panose="020B0604020202020204" pitchFamily="34" charset="0"/>
                <a:ea typeface="+mj-ea"/>
                <a:cs typeface="Arial" panose="020B0604020202020204" pitchFamily="34" charset="0"/>
              </a:rPr>
              <a:t>Presented by: Nick Brooks, Quality Committee Chair</a:t>
            </a:r>
            <a:endParaRPr lang="en-GB" altLang="en-US" sz="1600" b="1" dirty="0"/>
          </a:p>
        </p:txBody>
      </p:sp>
      <p:sp>
        <p:nvSpPr>
          <p:cNvPr id="5" name="TextBox 4">
            <a:extLst>
              <a:ext uri="{FF2B5EF4-FFF2-40B4-BE49-F238E27FC236}">
                <a16:creationId xmlns:a16="http://schemas.microsoft.com/office/drawing/2014/main" id="{FDC0F3DB-8561-E20B-5BAF-CB9B31DAC6C1}"/>
              </a:ext>
            </a:extLst>
          </p:cNvPr>
          <p:cNvSpPr txBox="1"/>
          <p:nvPr/>
        </p:nvSpPr>
        <p:spPr>
          <a:xfrm>
            <a:off x="452063" y="1777429"/>
            <a:ext cx="5404207" cy="4560351"/>
          </a:xfrm>
          <a:prstGeom prst="rect">
            <a:avLst/>
          </a:prstGeom>
          <a:noFill/>
        </p:spPr>
        <p:txBody>
          <a:bodyPr wrap="square" rtlCol="0">
            <a:spAutoFit/>
          </a:bodyPr>
          <a:lstStyle/>
          <a:p>
            <a:pPr>
              <a:lnSpc>
                <a:spcPct val="114000"/>
              </a:lnSpc>
            </a:pPr>
            <a:r>
              <a:rPr lang="en-GB" sz="1600" b="1" dirty="0">
                <a:solidFill>
                  <a:schemeClr val="accent1"/>
                </a:solidFill>
              </a:rPr>
              <a:t>SOF Performance Key Messages:</a:t>
            </a:r>
          </a:p>
          <a:p>
            <a:pPr marL="285750" indent="-285750">
              <a:lnSpc>
                <a:spcPct val="114000"/>
              </a:lnSpc>
              <a:buFont typeface="Arial" panose="020B0604020202020204" pitchFamily="34" charset="0"/>
              <a:buChar char="•"/>
            </a:pPr>
            <a:r>
              <a:rPr lang="en-GB" sz="1600" dirty="0"/>
              <a:t>Good performance/favourable trends in:</a:t>
            </a:r>
          </a:p>
          <a:p>
            <a:pPr marL="742950" lvl="1" indent="-285750">
              <a:lnSpc>
                <a:spcPct val="114000"/>
              </a:lnSpc>
              <a:buFont typeface="Arial" panose="020B0604020202020204" pitchFamily="34" charset="0"/>
              <a:buChar char="•"/>
            </a:pPr>
            <a:r>
              <a:rPr lang="en-GB" sz="1600" dirty="0"/>
              <a:t>Sepsis</a:t>
            </a:r>
          </a:p>
          <a:p>
            <a:pPr marL="742950" lvl="1" indent="-285750">
              <a:lnSpc>
                <a:spcPct val="114000"/>
              </a:lnSpc>
              <a:buFont typeface="Arial" panose="020B0604020202020204" pitchFamily="34" charset="0"/>
              <a:buChar char="•"/>
            </a:pPr>
            <a:r>
              <a:rPr lang="en-GB" sz="1600" dirty="0"/>
              <a:t>Pressure ulcers</a:t>
            </a:r>
          </a:p>
          <a:p>
            <a:pPr marL="742950" lvl="1" indent="-285750">
              <a:lnSpc>
                <a:spcPct val="114000"/>
              </a:lnSpc>
              <a:buFont typeface="Arial" panose="020B0604020202020204" pitchFamily="34" charset="0"/>
              <a:buChar char="•"/>
            </a:pPr>
            <a:r>
              <a:rPr lang="en-GB" sz="1600" dirty="0"/>
              <a:t>Dementia and delirium</a:t>
            </a:r>
          </a:p>
          <a:p>
            <a:pPr marL="742950" lvl="1" indent="-285750">
              <a:lnSpc>
                <a:spcPct val="114000"/>
              </a:lnSpc>
              <a:buFont typeface="Arial" panose="020B0604020202020204" pitchFamily="34" charset="0"/>
              <a:buChar char="•"/>
            </a:pPr>
            <a:r>
              <a:rPr lang="en-GB" sz="1600" dirty="0"/>
              <a:t>Complaints, serious incidents</a:t>
            </a:r>
          </a:p>
          <a:p>
            <a:pPr marL="742950" lvl="1" indent="-285750">
              <a:lnSpc>
                <a:spcPct val="114000"/>
              </a:lnSpc>
              <a:buFont typeface="Arial" panose="020B0604020202020204" pitchFamily="34" charset="0"/>
              <a:buChar char="•"/>
            </a:pPr>
            <a:r>
              <a:rPr lang="en-GB" sz="1600" dirty="0"/>
              <a:t>Nutrition referrals (90% March)</a:t>
            </a:r>
          </a:p>
          <a:p>
            <a:pPr marL="285750" indent="-285750">
              <a:lnSpc>
                <a:spcPct val="114000"/>
              </a:lnSpc>
              <a:buFont typeface="Arial" panose="020B0604020202020204" pitchFamily="34" charset="0"/>
              <a:buChar char="•"/>
            </a:pPr>
            <a:r>
              <a:rPr lang="en-GB" sz="1600" dirty="0"/>
              <a:t>Unfavourable trends:</a:t>
            </a:r>
          </a:p>
          <a:p>
            <a:pPr marL="742950" lvl="1" indent="-285750">
              <a:lnSpc>
                <a:spcPct val="114000"/>
              </a:lnSpc>
              <a:buFont typeface="Arial" panose="020B0604020202020204" pitchFamily="34" charset="0"/>
              <a:buChar char="•"/>
            </a:pPr>
            <a:r>
              <a:rPr lang="en-GB" sz="1600" dirty="0"/>
              <a:t>Reputation: family and friends</a:t>
            </a:r>
          </a:p>
          <a:p>
            <a:pPr marL="742950" lvl="1" indent="-285750">
              <a:lnSpc>
                <a:spcPct val="114000"/>
              </a:lnSpc>
              <a:buFont typeface="Arial" panose="020B0604020202020204" pitchFamily="34" charset="0"/>
              <a:buChar char="•"/>
            </a:pPr>
            <a:r>
              <a:rPr lang="en-GB" sz="1600" dirty="0"/>
              <a:t>Infection prevention: gram negative bacteraemia</a:t>
            </a:r>
          </a:p>
          <a:p>
            <a:pPr marL="742950" lvl="1" indent="-285750">
              <a:lnSpc>
                <a:spcPct val="114000"/>
              </a:lnSpc>
              <a:buFont typeface="Arial" panose="020B0604020202020204" pitchFamily="34" charset="0"/>
              <a:buChar char="•"/>
            </a:pPr>
            <a:r>
              <a:rPr lang="en-GB" sz="1600" dirty="0"/>
              <a:t>Falls</a:t>
            </a:r>
          </a:p>
          <a:p>
            <a:pPr marL="285750" indent="-285750">
              <a:lnSpc>
                <a:spcPct val="114000"/>
              </a:lnSpc>
              <a:buFont typeface="Arial" panose="020B0604020202020204" pitchFamily="34" charset="0"/>
              <a:buChar char="•"/>
            </a:pPr>
            <a:r>
              <a:rPr lang="en-GB" sz="1600" dirty="0"/>
              <a:t>Concerns:</a:t>
            </a:r>
          </a:p>
          <a:p>
            <a:pPr marL="742950" lvl="1" indent="-285750">
              <a:lnSpc>
                <a:spcPct val="114000"/>
              </a:lnSpc>
              <a:buFont typeface="Arial" panose="020B0604020202020204" pitchFamily="34" charset="0"/>
              <a:buChar char="•"/>
            </a:pPr>
            <a:r>
              <a:rPr lang="en-GB" sz="1600" dirty="0"/>
              <a:t>Venous thromboembolism</a:t>
            </a:r>
          </a:p>
          <a:p>
            <a:pPr marL="742950" lvl="1" indent="-285750">
              <a:lnSpc>
                <a:spcPct val="114000"/>
              </a:lnSpc>
              <a:buFont typeface="Arial" panose="020B0604020202020204" pitchFamily="34" charset="0"/>
              <a:buChar char="•"/>
            </a:pPr>
            <a:r>
              <a:rPr lang="en-GB" sz="1600" dirty="0"/>
              <a:t>Radiological alerts with response document</a:t>
            </a:r>
          </a:p>
          <a:p>
            <a:pPr marL="742950" lvl="1" indent="-285750">
              <a:lnSpc>
                <a:spcPct val="114000"/>
              </a:lnSpc>
              <a:buFont typeface="Arial" panose="020B0604020202020204" pitchFamily="34" charset="0"/>
              <a:buChar char="•"/>
            </a:pPr>
            <a:r>
              <a:rPr lang="en-GB" sz="1600" dirty="0"/>
              <a:t>Primary PCI for heart attack patients</a:t>
            </a:r>
          </a:p>
          <a:p>
            <a:pPr marL="742950" lvl="1" indent="-285750">
              <a:lnSpc>
                <a:spcPct val="114000"/>
              </a:lnSpc>
              <a:buFont typeface="Arial" panose="020B0604020202020204" pitchFamily="34" charset="0"/>
              <a:buChar char="•"/>
            </a:pPr>
            <a:r>
              <a:rPr lang="en-GB" sz="1600" dirty="0"/>
              <a:t>Discharge summaries</a:t>
            </a:r>
          </a:p>
        </p:txBody>
      </p:sp>
      <p:sp>
        <p:nvSpPr>
          <p:cNvPr id="6" name="TextBox 5">
            <a:extLst>
              <a:ext uri="{FF2B5EF4-FFF2-40B4-BE49-F238E27FC236}">
                <a16:creationId xmlns:a16="http://schemas.microsoft.com/office/drawing/2014/main" id="{85686720-AD2A-D14D-E46F-DF0BA43E29B7}"/>
              </a:ext>
            </a:extLst>
          </p:cNvPr>
          <p:cNvSpPr txBox="1"/>
          <p:nvPr/>
        </p:nvSpPr>
        <p:spPr>
          <a:xfrm>
            <a:off x="6501830" y="1777429"/>
            <a:ext cx="5404207" cy="5121787"/>
          </a:xfrm>
          <a:prstGeom prst="rect">
            <a:avLst/>
          </a:prstGeom>
          <a:noFill/>
          <a:ln>
            <a:solidFill>
              <a:schemeClr val="accent1"/>
            </a:solidFill>
          </a:ln>
        </p:spPr>
        <p:txBody>
          <a:bodyPr wrap="square" rtlCol="0">
            <a:spAutoFit/>
          </a:bodyPr>
          <a:lstStyle/>
          <a:p>
            <a:pPr>
              <a:lnSpc>
                <a:spcPct val="114000"/>
              </a:lnSpc>
            </a:pPr>
            <a:r>
              <a:rPr lang="en-GB" sz="1600" b="1" dirty="0">
                <a:solidFill>
                  <a:schemeClr val="accent1"/>
                </a:solidFill>
              </a:rPr>
              <a:t>Quality Committee Update:</a:t>
            </a:r>
          </a:p>
          <a:p>
            <a:pPr marL="285750" indent="-285750">
              <a:lnSpc>
                <a:spcPct val="114000"/>
              </a:lnSpc>
              <a:buFont typeface="Arial" panose="020B0604020202020204" pitchFamily="34" charset="0"/>
              <a:buChar char="•"/>
            </a:pPr>
            <a:r>
              <a:rPr lang="en-GB" sz="1600" dirty="0"/>
              <a:t>Assurance:</a:t>
            </a:r>
          </a:p>
          <a:p>
            <a:pPr marL="742950" lvl="1" indent="-285750">
              <a:lnSpc>
                <a:spcPct val="114000"/>
              </a:lnSpc>
              <a:buFont typeface="Arial" panose="020B0604020202020204" pitchFamily="34" charset="0"/>
              <a:buChar char="•"/>
            </a:pPr>
            <a:r>
              <a:rPr lang="en-GB" sz="1600" dirty="0"/>
              <a:t>Recommendations of Fuller Report (LUHFT)</a:t>
            </a:r>
          </a:p>
          <a:p>
            <a:pPr marL="742950" lvl="1" indent="-285750">
              <a:lnSpc>
                <a:spcPct val="114000"/>
              </a:lnSpc>
              <a:buFont typeface="Arial" panose="020B0604020202020204" pitchFamily="34" charset="0"/>
              <a:buChar char="•"/>
            </a:pPr>
            <a:r>
              <a:rPr lang="en-GB" sz="1600" dirty="0"/>
              <a:t>Dr Foster (Telestra Health): 12-month rolling risk-adjusted mortality &lt;100</a:t>
            </a:r>
          </a:p>
          <a:p>
            <a:pPr marL="742950" lvl="1" indent="-285750">
              <a:lnSpc>
                <a:spcPct val="114000"/>
              </a:lnSpc>
              <a:buFont typeface="Arial" panose="020B0604020202020204" pitchFamily="34" charset="0"/>
              <a:buChar char="•"/>
            </a:pPr>
            <a:r>
              <a:rPr lang="en-GB" sz="1600" dirty="0"/>
              <a:t>Quality/Equality impact assessments for CIPs</a:t>
            </a:r>
          </a:p>
          <a:p>
            <a:pPr marL="742950" lvl="1" indent="-285750">
              <a:lnSpc>
                <a:spcPct val="114000"/>
              </a:lnSpc>
              <a:buFont typeface="Arial" panose="020B0604020202020204" pitchFamily="34" charset="0"/>
              <a:buChar char="•"/>
            </a:pPr>
            <a:r>
              <a:rPr lang="en-GB" sz="1600" dirty="0"/>
              <a:t>Implementation of GIRFT (4/9 closed)</a:t>
            </a:r>
          </a:p>
          <a:p>
            <a:pPr marL="742950" lvl="1" indent="-285750">
              <a:lnSpc>
                <a:spcPct val="114000"/>
              </a:lnSpc>
              <a:buFont typeface="Arial" panose="020B0604020202020204" pitchFamily="34" charset="0"/>
              <a:buChar char="•"/>
            </a:pPr>
            <a:r>
              <a:rPr lang="en-GB" sz="1600" dirty="0"/>
              <a:t>Research governance - preparation for MHRA inspection</a:t>
            </a:r>
          </a:p>
          <a:p>
            <a:pPr marL="742950" lvl="1" indent="-285750">
              <a:lnSpc>
                <a:spcPct val="114000"/>
              </a:lnSpc>
              <a:buFont typeface="Arial" panose="020B0604020202020204" pitchFamily="34" charset="0"/>
              <a:buChar char="•"/>
            </a:pPr>
            <a:r>
              <a:rPr lang="en-GB" sz="1600" dirty="0"/>
              <a:t>BAF: no new or emerging quality risks</a:t>
            </a:r>
          </a:p>
          <a:p>
            <a:pPr marL="285750" indent="-285750">
              <a:lnSpc>
                <a:spcPct val="114000"/>
              </a:lnSpc>
              <a:buFont typeface="Arial" panose="020B0604020202020204" pitchFamily="34" charset="0"/>
              <a:buChar char="•"/>
            </a:pPr>
            <a:r>
              <a:rPr lang="en-GB" sz="1600" dirty="0"/>
              <a:t> Noted:</a:t>
            </a:r>
          </a:p>
          <a:p>
            <a:pPr marL="742950" lvl="1" indent="-285750">
              <a:lnSpc>
                <a:spcPct val="114000"/>
              </a:lnSpc>
              <a:buFont typeface="Arial" panose="020B0604020202020204" pitchFamily="34" charset="0"/>
              <a:buChar char="•"/>
            </a:pPr>
            <a:r>
              <a:rPr lang="en-GB" sz="1600" dirty="0"/>
              <a:t>Complaints: new administrative post to improve communication with patients on waiting lists</a:t>
            </a:r>
          </a:p>
          <a:p>
            <a:pPr marL="742950" lvl="1" indent="-285750">
              <a:lnSpc>
                <a:spcPct val="114000"/>
              </a:lnSpc>
              <a:buFont typeface="Arial" panose="020B0604020202020204" pitchFamily="34" charset="0"/>
              <a:buChar char="•"/>
            </a:pPr>
            <a:r>
              <a:rPr lang="en-GB" sz="1600" dirty="0"/>
              <a:t>PSIRF embedded</a:t>
            </a:r>
          </a:p>
          <a:p>
            <a:pPr marL="742950" lvl="1" indent="-285750">
              <a:lnSpc>
                <a:spcPct val="114000"/>
              </a:lnSpc>
              <a:buFont typeface="Arial" panose="020B0604020202020204" pitchFamily="34" charset="0"/>
              <a:buChar char="•"/>
            </a:pPr>
            <a:r>
              <a:rPr lang="en-GB" sz="1600" dirty="0"/>
              <a:t>CAE strategy</a:t>
            </a:r>
          </a:p>
          <a:p>
            <a:pPr marL="742950" lvl="1" indent="-285750">
              <a:lnSpc>
                <a:spcPct val="114000"/>
              </a:lnSpc>
              <a:buFont typeface="Arial" panose="020B0604020202020204" pitchFamily="34" charset="0"/>
              <a:buChar char="•"/>
            </a:pPr>
            <a:r>
              <a:rPr lang="en-GB" sz="1600" dirty="0"/>
              <a:t>Compliance with NHS Constitution with single exception – access to services</a:t>
            </a:r>
          </a:p>
          <a:p>
            <a:pPr>
              <a:lnSpc>
                <a:spcPct val="114000"/>
              </a:lnSpc>
            </a:pPr>
            <a:r>
              <a:rPr lang="en-GB" sz="1600" dirty="0"/>
              <a:t> </a:t>
            </a:r>
          </a:p>
        </p:txBody>
      </p:sp>
      <p:cxnSp>
        <p:nvCxnSpPr>
          <p:cNvPr id="8" name="Straight Connector 7">
            <a:extLst>
              <a:ext uri="{FF2B5EF4-FFF2-40B4-BE49-F238E27FC236}">
                <a16:creationId xmlns:a16="http://schemas.microsoft.com/office/drawing/2014/main" id="{A59A4B2A-A677-D4E8-215D-DCE10D2B9D96}"/>
              </a:ext>
            </a:extLst>
          </p:cNvPr>
          <p:cNvCxnSpPr/>
          <p:nvPr/>
        </p:nvCxnSpPr>
        <p:spPr>
          <a:xfrm>
            <a:off x="174661" y="1428108"/>
            <a:ext cx="11731376"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146694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60" name="Rectangle 48">
            <a:extLst>
              <a:ext uri="{FF2B5EF4-FFF2-40B4-BE49-F238E27FC236}">
                <a16:creationId xmlns:a16="http://schemas.microsoft.com/office/drawing/2014/main" id="{6FC4AB52-9D4F-422A-A98E-E2C981BC0928}"/>
              </a:ext>
            </a:extLst>
          </p:cNvPr>
          <p:cNvSpPr>
            <a:spLocks noGrp="1" noChangeArrowheads="1"/>
          </p:cNvSpPr>
          <p:nvPr>
            <p:ph type="title"/>
          </p:nvPr>
        </p:nvSpPr>
        <p:spPr>
          <a:xfrm>
            <a:off x="249555" y="284951"/>
            <a:ext cx="11458300" cy="842276"/>
          </a:xfrm>
          <a:noFill/>
        </p:spPr>
        <p:txBody>
          <a:bodyPr/>
          <a:lstStyle/>
          <a:p>
            <a:pPr>
              <a:lnSpc>
                <a:spcPct val="114000"/>
              </a:lnSpc>
              <a:spcAft>
                <a:spcPts val="1200"/>
              </a:spcAft>
            </a:pPr>
            <a:r>
              <a:rPr kumimoji="0" lang="en-GB" altLang="en-US" sz="2400" b="1" i="0" u="none" strike="noStrike" kern="1200" cap="none" spc="0" normalizeH="0" baseline="0" noProof="0" dirty="0">
                <a:ln>
                  <a:noFill/>
                </a:ln>
                <a:solidFill>
                  <a:srgbClr val="4F2683"/>
                </a:solidFill>
                <a:effectLst/>
                <a:uLnTx/>
                <a:uFillTx/>
                <a:latin typeface="Arial" panose="020B0604020202020204" pitchFamily="34" charset="0"/>
                <a:ea typeface="+mj-ea"/>
                <a:cs typeface="Arial" panose="020B0604020202020204" pitchFamily="34" charset="0"/>
              </a:rPr>
              <a:t>Finance</a:t>
            </a:r>
            <a:br>
              <a:rPr kumimoji="0" lang="en-US" altLang="en-US" sz="1600" b="1" i="0" u="none" strike="noStrike" kern="1200" cap="none" spc="0" normalizeH="0" baseline="0" noProof="0" dirty="0">
                <a:ln>
                  <a:noFill/>
                </a:ln>
                <a:solidFill>
                  <a:srgbClr val="4F2683"/>
                </a:solidFill>
                <a:effectLst/>
                <a:uLnTx/>
                <a:uFillTx/>
                <a:latin typeface="Arial" panose="020B0604020202020204" pitchFamily="34" charset="0"/>
                <a:ea typeface="+mj-ea"/>
                <a:cs typeface="Arial" panose="020B0604020202020204" pitchFamily="34" charset="0"/>
              </a:rPr>
            </a:br>
            <a:r>
              <a:rPr kumimoji="0" lang="en-GB" altLang="en-US" sz="1600" b="1" i="0" u="none" strike="noStrike" kern="1200" cap="none" spc="0" normalizeH="0" baseline="0" noProof="0" dirty="0">
                <a:ln>
                  <a:noFill/>
                </a:ln>
                <a:solidFill>
                  <a:srgbClr val="4F2683"/>
                </a:solidFill>
                <a:effectLst/>
                <a:uLnTx/>
                <a:uFillTx/>
                <a:latin typeface="Arial" panose="020B0604020202020204" pitchFamily="34" charset="0"/>
                <a:ea typeface="+mj-ea"/>
                <a:cs typeface="Arial" panose="020B0604020202020204" pitchFamily="34" charset="0"/>
              </a:rPr>
              <a:t>Presented by: Claudette Elliott, Integrated Performance Committee Chair</a:t>
            </a:r>
            <a:endParaRPr lang="en-GB" altLang="en-US" sz="1600" b="1" dirty="0"/>
          </a:p>
        </p:txBody>
      </p:sp>
      <p:sp>
        <p:nvSpPr>
          <p:cNvPr id="5" name="TextBox 4">
            <a:extLst>
              <a:ext uri="{FF2B5EF4-FFF2-40B4-BE49-F238E27FC236}">
                <a16:creationId xmlns:a16="http://schemas.microsoft.com/office/drawing/2014/main" id="{FDC0F3DB-8561-E20B-5BAF-CB9B31DAC6C1}"/>
              </a:ext>
            </a:extLst>
          </p:cNvPr>
          <p:cNvSpPr txBox="1"/>
          <p:nvPr/>
        </p:nvSpPr>
        <p:spPr>
          <a:xfrm>
            <a:off x="452063" y="1777429"/>
            <a:ext cx="5404207" cy="3820148"/>
          </a:xfrm>
          <a:prstGeom prst="rect">
            <a:avLst/>
          </a:prstGeom>
          <a:noFill/>
        </p:spPr>
        <p:txBody>
          <a:bodyPr wrap="square" rtlCol="0">
            <a:spAutoFit/>
          </a:bodyPr>
          <a:lstStyle/>
          <a:p>
            <a:pPr>
              <a:lnSpc>
                <a:spcPct val="114000"/>
              </a:lnSpc>
            </a:pPr>
            <a:r>
              <a:rPr lang="en-GB" sz="1600" b="1" dirty="0">
                <a:solidFill>
                  <a:schemeClr val="accent1"/>
                </a:solidFill>
              </a:rPr>
              <a:t>SOF Performance Key Messages:</a:t>
            </a:r>
            <a:endParaRPr lang="en-GB" sz="1600" dirty="0"/>
          </a:p>
          <a:p>
            <a:pPr marL="285750" indent="-285750" algn="l">
              <a:buFont typeface="Arial" panose="020B0604020202020204" pitchFamily="34" charset="0"/>
              <a:buChar char="•"/>
            </a:pPr>
            <a:r>
              <a:rPr lang="en-GB" sz="1600" b="0" i="0" u="none" strike="noStrike" baseline="0" dirty="0">
                <a:solidFill>
                  <a:srgbClr val="252423"/>
                </a:solidFill>
              </a:rPr>
              <a:t>The Month 12 position is a £681k surplus, which is £138k lower than plan in month.  The surplus for the year is £11,352k which is £1,528k better than plan, and consistent with the forecast agreed with the ICB.</a:t>
            </a:r>
          </a:p>
          <a:p>
            <a:pPr marL="285750" indent="-285750" algn="l">
              <a:buFont typeface="Arial" panose="020B0604020202020204" pitchFamily="34" charset="0"/>
              <a:buChar char="•"/>
            </a:pPr>
            <a:r>
              <a:rPr lang="en-GB" sz="1600" b="0" i="0" u="none" strike="noStrike" baseline="0" dirty="0">
                <a:solidFill>
                  <a:srgbClr val="252423"/>
                </a:solidFill>
              </a:rPr>
              <a:t>Income associated with elective activity improved again in March with the impact of the surgery recovery plan.  Targeted lung scan income was also above plan in month.</a:t>
            </a:r>
          </a:p>
          <a:p>
            <a:pPr marL="285750" indent="-285750" algn="l">
              <a:buFont typeface="Arial" panose="020B0604020202020204" pitchFamily="34" charset="0"/>
              <a:buChar char="•"/>
            </a:pPr>
            <a:r>
              <a:rPr lang="en-GB" sz="1600" b="0" i="0" u="none" strike="noStrike" baseline="0" dirty="0">
                <a:solidFill>
                  <a:srgbClr val="252423"/>
                </a:solidFill>
              </a:rPr>
              <a:t>Pay costs were overspent in nursing and theatres as a result of higher bank and agency spend.  However, in aggregate across the year pay expenditure was consistent with the budget.</a:t>
            </a:r>
          </a:p>
          <a:p>
            <a:pPr marL="285750" indent="-285750" algn="l">
              <a:buFont typeface="Arial" panose="020B0604020202020204" pitchFamily="34" charset="0"/>
              <a:buChar char="•"/>
            </a:pPr>
            <a:r>
              <a:rPr lang="en-GB" sz="1600" b="0" i="0" u="none" strike="noStrike" baseline="0" dirty="0">
                <a:solidFill>
                  <a:srgbClr val="252423"/>
                </a:solidFill>
              </a:rPr>
              <a:t>The single largest adverse variance for the year related to the undelivered CIP.</a:t>
            </a:r>
            <a:endParaRPr lang="en-GB" sz="1600" dirty="0"/>
          </a:p>
        </p:txBody>
      </p:sp>
      <p:sp>
        <p:nvSpPr>
          <p:cNvPr id="6" name="TextBox 5">
            <a:extLst>
              <a:ext uri="{FF2B5EF4-FFF2-40B4-BE49-F238E27FC236}">
                <a16:creationId xmlns:a16="http://schemas.microsoft.com/office/drawing/2014/main" id="{85686720-AD2A-D14D-E46F-DF0BA43E29B7}"/>
              </a:ext>
            </a:extLst>
          </p:cNvPr>
          <p:cNvSpPr txBox="1"/>
          <p:nvPr/>
        </p:nvSpPr>
        <p:spPr>
          <a:xfrm>
            <a:off x="6501830" y="1777429"/>
            <a:ext cx="5404207" cy="3156762"/>
          </a:xfrm>
          <a:prstGeom prst="rect">
            <a:avLst/>
          </a:prstGeom>
          <a:noFill/>
          <a:ln>
            <a:solidFill>
              <a:schemeClr val="accent1"/>
            </a:solidFill>
          </a:ln>
        </p:spPr>
        <p:txBody>
          <a:bodyPr wrap="square" rtlCol="0">
            <a:spAutoFit/>
          </a:bodyPr>
          <a:lstStyle/>
          <a:p>
            <a:pPr>
              <a:lnSpc>
                <a:spcPct val="114000"/>
              </a:lnSpc>
            </a:pPr>
            <a:r>
              <a:rPr lang="en-GB" sz="1600" b="1" dirty="0">
                <a:solidFill>
                  <a:schemeClr val="accent1"/>
                </a:solidFill>
              </a:rPr>
              <a:t>Integrated Performance Committee Update:</a:t>
            </a:r>
          </a:p>
          <a:p>
            <a:pPr marL="285750" indent="-285750">
              <a:lnSpc>
                <a:spcPct val="114000"/>
              </a:lnSpc>
              <a:buFont typeface="Arial" panose="020B0604020202020204" pitchFamily="34" charset="0"/>
              <a:buChar char="•"/>
            </a:pPr>
            <a:r>
              <a:rPr lang="en-GB" sz="1600" dirty="0"/>
              <a:t>Assurance provided on the Trusts financial performance at Month 12 2023/24. The key risks to achieving the surplus target in 2024/25 remain delivering against the CIP target, achieving the elective activity plan and ensuring strong fiscal discipline.  </a:t>
            </a:r>
          </a:p>
          <a:p>
            <a:pPr marL="285750" indent="-285750">
              <a:lnSpc>
                <a:spcPct val="114000"/>
              </a:lnSpc>
              <a:buFont typeface="Arial" panose="020B0604020202020204" pitchFamily="34" charset="0"/>
              <a:buChar char="•"/>
            </a:pPr>
            <a:r>
              <a:rPr lang="en-GB" sz="1600" dirty="0"/>
              <a:t>Update provided on the 24/25 financial plan.  National planning context provided and an update on the ICB planning position. Second submission due on 2</a:t>
            </a:r>
            <a:r>
              <a:rPr lang="en-GB" sz="1600" baseline="30000" dirty="0"/>
              <a:t>nd</a:t>
            </a:r>
            <a:r>
              <a:rPr lang="en-GB" sz="1600" dirty="0"/>
              <a:t> May </a:t>
            </a:r>
          </a:p>
          <a:p>
            <a:pPr marL="285750" indent="-285750">
              <a:lnSpc>
                <a:spcPct val="114000"/>
              </a:lnSpc>
              <a:buFont typeface="Arial" panose="020B0604020202020204" pitchFamily="34" charset="0"/>
              <a:buChar char="•"/>
            </a:pPr>
            <a:endParaRPr lang="en-GB" sz="1600" dirty="0"/>
          </a:p>
        </p:txBody>
      </p:sp>
      <p:cxnSp>
        <p:nvCxnSpPr>
          <p:cNvPr id="8" name="Straight Connector 7">
            <a:extLst>
              <a:ext uri="{FF2B5EF4-FFF2-40B4-BE49-F238E27FC236}">
                <a16:creationId xmlns:a16="http://schemas.microsoft.com/office/drawing/2014/main" id="{A59A4B2A-A677-D4E8-215D-DCE10D2B9D96}"/>
              </a:ext>
            </a:extLst>
          </p:cNvPr>
          <p:cNvCxnSpPr/>
          <p:nvPr/>
        </p:nvCxnSpPr>
        <p:spPr>
          <a:xfrm>
            <a:off x="174661" y="1428108"/>
            <a:ext cx="11731376"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87167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60" name="Rectangle 48">
            <a:extLst>
              <a:ext uri="{FF2B5EF4-FFF2-40B4-BE49-F238E27FC236}">
                <a16:creationId xmlns:a16="http://schemas.microsoft.com/office/drawing/2014/main" id="{6FC4AB52-9D4F-422A-A98E-E2C981BC0928}"/>
              </a:ext>
            </a:extLst>
          </p:cNvPr>
          <p:cNvSpPr>
            <a:spLocks noGrp="1" noChangeArrowheads="1"/>
          </p:cNvSpPr>
          <p:nvPr>
            <p:ph type="title"/>
          </p:nvPr>
        </p:nvSpPr>
        <p:spPr>
          <a:xfrm>
            <a:off x="249555" y="284951"/>
            <a:ext cx="11458300" cy="842276"/>
          </a:xfrm>
          <a:noFill/>
        </p:spPr>
        <p:txBody>
          <a:bodyPr/>
          <a:lstStyle/>
          <a:p>
            <a:pPr>
              <a:lnSpc>
                <a:spcPct val="114000"/>
              </a:lnSpc>
              <a:spcAft>
                <a:spcPts val="1200"/>
              </a:spcAft>
            </a:pPr>
            <a:r>
              <a:rPr kumimoji="0" lang="en-GB" altLang="en-US" sz="2400" b="1" i="0" u="none" strike="noStrike" kern="1200" cap="none" spc="0" normalizeH="0" baseline="0" noProof="0" dirty="0">
                <a:ln>
                  <a:noFill/>
                </a:ln>
                <a:solidFill>
                  <a:srgbClr val="4F2683"/>
                </a:solidFill>
                <a:effectLst/>
                <a:uLnTx/>
                <a:uFillTx/>
                <a:latin typeface="Arial" panose="020B0604020202020204" pitchFamily="34" charset="0"/>
                <a:ea typeface="+mj-ea"/>
                <a:cs typeface="Arial" panose="020B0604020202020204" pitchFamily="34" charset="0"/>
              </a:rPr>
              <a:t>People </a:t>
            </a:r>
            <a:br>
              <a:rPr kumimoji="0" lang="en-US" altLang="en-US" sz="1600" b="1" i="0" u="none" strike="noStrike" kern="1200" cap="none" spc="0" normalizeH="0" baseline="0" noProof="0" dirty="0">
                <a:ln>
                  <a:noFill/>
                </a:ln>
                <a:solidFill>
                  <a:srgbClr val="4F2683"/>
                </a:solidFill>
                <a:effectLst/>
                <a:uLnTx/>
                <a:uFillTx/>
                <a:latin typeface="Arial" panose="020B0604020202020204" pitchFamily="34" charset="0"/>
                <a:ea typeface="+mj-ea"/>
                <a:cs typeface="Arial" panose="020B0604020202020204" pitchFamily="34" charset="0"/>
              </a:rPr>
            </a:br>
            <a:r>
              <a:rPr kumimoji="0" lang="en-GB" altLang="en-US" sz="1600" b="1" i="0" u="none" strike="noStrike" kern="1200" cap="none" spc="0" normalizeH="0" baseline="0" noProof="0" dirty="0">
                <a:ln>
                  <a:noFill/>
                </a:ln>
                <a:solidFill>
                  <a:srgbClr val="4F2683"/>
                </a:solidFill>
                <a:effectLst/>
                <a:uLnTx/>
                <a:uFillTx/>
                <a:latin typeface="Arial" panose="020B0604020202020204" pitchFamily="34" charset="0"/>
                <a:ea typeface="+mj-ea"/>
                <a:cs typeface="Arial" panose="020B0604020202020204" pitchFamily="34" charset="0"/>
              </a:rPr>
              <a:t>Presented by: Margaret Carney, People Committee Chair</a:t>
            </a:r>
            <a:endParaRPr lang="en-GB" altLang="en-US" sz="1600" b="1" dirty="0"/>
          </a:p>
        </p:txBody>
      </p:sp>
      <p:sp>
        <p:nvSpPr>
          <p:cNvPr id="5" name="TextBox 4">
            <a:extLst>
              <a:ext uri="{FF2B5EF4-FFF2-40B4-BE49-F238E27FC236}">
                <a16:creationId xmlns:a16="http://schemas.microsoft.com/office/drawing/2014/main" id="{FDC0F3DB-8561-E20B-5BAF-CB9B31DAC6C1}"/>
              </a:ext>
            </a:extLst>
          </p:cNvPr>
          <p:cNvSpPr txBox="1"/>
          <p:nvPr/>
        </p:nvSpPr>
        <p:spPr>
          <a:xfrm>
            <a:off x="174661" y="1482385"/>
            <a:ext cx="5690430" cy="5402505"/>
          </a:xfrm>
          <a:prstGeom prst="rect">
            <a:avLst/>
          </a:prstGeom>
          <a:noFill/>
        </p:spPr>
        <p:txBody>
          <a:bodyPr wrap="square" rtlCol="0">
            <a:spAutoFit/>
          </a:bodyPr>
          <a:lstStyle/>
          <a:p>
            <a:pPr>
              <a:lnSpc>
                <a:spcPct val="114000"/>
              </a:lnSpc>
            </a:pPr>
            <a:r>
              <a:rPr lang="en-GB" sz="1600" b="1" dirty="0">
                <a:solidFill>
                  <a:schemeClr val="accent1"/>
                </a:solidFill>
              </a:rPr>
              <a:t>SOF Performance Key Messages:</a:t>
            </a:r>
          </a:p>
          <a:p>
            <a:pPr marL="285750" indent="-285750">
              <a:lnSpc>
                <a:spcPct val="114000"/>
              </a:lnSpc>
              <a:buFont typeface="Arial" panose="020B0604020202020204" pitchFamily="34" charset="0"/>
              <a:buChar char="•"/>
            </a:pPr>
            <a:r>
              <a:rPr lang="en-US" sz="1600" dirty="0"/>
              <a:t>Staff Survey results show strong performance nationally and across Cheshire and Merseyside (C&amp;M). </a:t>
            </a:r>
          </a:p>
          <a:p>
            <a:pPr marL="285750" indent="-285750">
              <a:lnSpc>
                <a:spcPct val="114000"/>
              </a:lnSpc>
              <a:buFont typeface="Arial" panose="020B0604020202020204" pitchFamily="34" charset="0"/>
              <a:buChar char="•"/>
            </a:pPr>
            <a:r>
              <a:rPr lang="en-US" sz="1600" dirty="0"/>
              <a:t>Although Trust sickness levels remain above the internal target. Sickness has marginally decreased to 5.07% and compares </a:t>
            </a:r>
            <a:r>
              <a:rPr lang="en-GB" sz="1600" dirty="0"/>
              <a:t>favourably</a:t>
            </a:r>
            <a:r>
              <a:rPr lang="en-US" sz="1600" dirty="0"/>
              <a:t> to other C&amp;M Trusts</a:t>
            </a:r>
          </a:p>
          <a:p>
            <a:pPr marL="285750" indent="-285750">
              <a:lnSpc>
                <a:spcPct val="114000"/>
              </a:lnSpc>
              <a:buFont typeface="Arial" panose="020B0604020202020204" pitchFamily="34" charset="0"/>
              <a:buChar char="•"/>
            </a:pPr>
            <a:r>
              <a:rPr lang="en-US" sz="1600" dirty="0"/>
              <a:t>Mandatory Training is slightly below our target. There is a strong push to increase compliance during April. </a:t>
            </a:r>
          </a:p>
          <a:p>
            <a:pPr marL="285750" indent="-285750">
              <a:lnSpc>
                <a:spcPct val="114000"/>
              </a:lnSpc>
              <a:buFont typeface="Arial" panose="020B0604020202020204" pitchFamily="34" charset="0"/>
              <a:buChar char="•"/>
            </a:pPr>
            <a:r>
              <a:rPr lang="en-US" sz="1600" dirty="0"/>
              <a:t>The recruitment system TRAC went live on 6th February 2024 and this will support an improved reporting mechanism, </a:t>
            </a:r>
          </a:p>
          <a:p>
            <a:pPr>
              <a:lnSpc>
                <a:spcPct val="114000"/>
              </a:lnSpc>
            </a:pPr>
            <a:r>
              <a:rPr lang="en-US" sz="1600" b="1" dirty="0">
                <a:solidFill>
                  <a:schemeClr val="tx2">
                    <a:lumMod val="50000"/>
                  </a:schemeClr>
                </a:solidFill>
              </a:rPr>
              <a:t>Forward Look (with actions):</a:t>
            </a:r>
          </a:p>
          <a:p>
            <a:pPr marL="285750" indent="-285750">
              <a:lnSpc>
                <a:spcPct val="114000"/>
              </a:lnSpc>
              <a:buFont typeface="Arial" panose="020B0604020202020204" pitchFamily="34" charset="0"/>
              <a:buChar char="•"/>
            </a:pPr>
            <a:r>
              <a:rPr lang="en-US" sz="1600" dirty="0"/>
              <a:t>We have commenced work to review our bereavement and special leave provision.  Nationally, we are being asked to consider a more compassionate approach and we are reviewing LT sickness absence data related to bereavement and the experience of  staff when being subject to a formal sickness absence process.  </a:t>
            </a:r>
          </a:p>
          <a:p>
            <a:pPr marL="285750" indent="-285750">
              <a:lnSpc>
                <a:spcPct val="114000"/>
              </a:lnSpc>
              <a:buFont typeface="Arial" panose="020B0604020202020204" pitchFamily="34" charset="0"/>
              <a:buChar char="•"/>
            </a:pPr>
            <a:endParaRPr lang="en-GB" sz="1600" dirty="0"/>
          </a:p>
        </p:txBody>
      </p:sp>
      <p:sp>
        <p:nvSpPr>
          <p:cNvPr id="6" name="TextBox 5">
            <a:extLst>
              <a:ext uri="{FF2B5EF4-FFF2-40B4-BE49-F238E27FC236}">
                <a16:creationId xmlns:a16="http://schemas.microsoft.com/office/drawing/2014/main" id="{85686720-AD2A-D14D-E46F-DF0BA43E29B7}"/>
              </a:ext>
            </a:extLst>
          </p:cNvPr>
          <p:cNvSpPr txBox="1"/>
          <p:nvPr/>
        </p:nvSpPr>
        <p:spPr>
          <a:xfrm>
            <a:off x="5985164" y="1469101"/>
            <a:ext cx="5920873" cy="5068439"/>
          </a:xfrm>
          <a:prstGeom prst="rect">
            <a:avLst/>
          </a:prstGeom>
          <a:noFill/>
          <a:ln w="25400">
            <a:solidFill>
              <a:schemeClr val="accent1"/>
            </a:solidFill>
          </a:ln>
        </p:spPr>
        <p:txBody>
          <a:bodyPr wrap="square" rtlCol="0">
            <a:spAutoFit/>
          </a:bodyPr>
          <a:lstStyle/>
          <a:p>
            <a:pPr>
              <a:lnSpc>
                <a:spcPct val="114000"/>
              </a:lnSpc>
            </a:pPr>
            <a:r>
              <a:rPr lang="en-GB" sz="1600" b="1" dirty="0">
                <a:solidFill>
                  <a:schemeClr val="accent1"/>
                </a:solidFill>
              </a:rPr>
              <a:t>People Committee Update:</a:t>
            </a:r>
          </a:p>
          <a:p>
            <a:pPr marL="285750" indent="-285750" algn="l" rtl="0" eaLnBrk="1" fontAlgn="t" latinLnBrk="0" hangingPunct="1">
              <a:spcBef>
                <a:spcPts val="0"/>
              </a:spcBef>
              <a:spcAft>
                <a:spcPts val="0"/>
              </a:spcAft>
              <a:buFont typeface="Arial" panose="020B0604020202020204" pitchFamily="34" charset="0"/>
              <a:buChar char="•"/>
            </a:pPr>
            <a:r>
              <a:rPr lang="en-GB" sz="1600" b="0" i="0" u="none" strike="noStrike" kern="1200" dirty="0">
                <a:solidFill>
                  <a:srgbClr val="323232"/>
                </a:solidFill>
                <a:effectLst/>
                <a:ea typeface="Times New Roman" panose="02020603050405020304" pitchFamily="18" charset="0"/>
                <a:cs typeface="Times New Roman" panose="02020603050405020304" pitchFamily="18" charset="0"/>
              </a:rPr>
              <a:t>The Committee continues to develop an EDIB dashboard and significant progress has been made.</a:t>
            </a:r>
          </a:p>
          <a:p>
            <a:pPr marL="285750" indent="-285750" algn="l" rtl="0" eaLnBrk="1" fontAlgn="t" latinLnBrk="0" hangingPunct="1">
              <a:spcBef>
                <a:spcPts val="0"/>
              </a:spcBef>
              <a:spcAft>
                <a:spcPts val="0"/>
              </a:spcAft>
              <a:buFont typeface="Arial" panose="020B0604020202020204" pitchFamily="34" charset="0"/>
              <a:buChar char="•"/>
            </a:pPr>
            <a:r>
              <a:rPr lang="en-US" sz="1600" b="0" i="0" u="none" strike="noStrike" kern="1200" dirty="0">
                <a:solidFill>
                  <a:srgbClr val="323232"/>
                </a:solidFill>
                <a:effectLst/>
                <a:ea typeface="Times New Roman" panose="02020603050405020304" pitchFamily="18" charset="0"/>
                <a:cs typeface="Times New Roman" panose="02020603050405020304" pitchFamily="18" charset="0"/>
              </a:rPr>
              <a:t>The Trust has self-assessed as compliant in all the staff rights, people pledges, legal duties and expectations within the NHS Constitution. The Committee was assured in terms of compliance. </a:t>
            </a:r>
            <a:endParaRPr lang="en-GB" sz="1600" b="0" i="0" u="none" strike="noStrike" dirty="0">
              <a:effectLst/>
            </a:endParaRPr>
          </a:p>
          <a:p>
            <a:pPr marL="285750" indent="-285750" algn="l" rtl="0" eaLnBrk="1" fontAlgn="t" latinLnBrk="0" hangingPunct="1">
              <a:spcBef>
                <a:spcPts val="0"/>
              </a:spcBef>
              <a:spcAft>
                <a:spcPts val="0"/>
              </a:spcAft>
              <a:buFont typeface="Arial" panose="020B0604020202020204" pitchFamily="34" charset="0"/>
              <a:buChar char="•"/>
            </a:pPr>
            <a:r>
              <a:rPr lang="en-GB" sz="1600" b="0" i="0" u="none" strike="noStrike" kern="1200" dirty="0">
                <a:solidFill>
                  <a:srgbClr val="323232"/>
                </a:solidFill>
                <a:effectLst/>
              </a:rPr>
              <a:t>There is significant progress on the action plans following the 2023 GMC survey. Engagement has improved. We will undertake our next local pulse check in August 2024.   </a:t>
            </a:r>
            <a:endParaRPr lang="en-GB" sz="1600" b="0" i="0" u="none" strike="noStrike" dirty="0">
              <a:effectLst/>
            </a:endParaRPr>
          </a:p>
          <a:p>
            <a:pPr marL="285750" indent="-285750" algn="l" rtl="0" eaLnBrk="1" fontAlgn="t" latinLnBrk="0" hangingPunct="1">
              <a:spcBef>
                <a:spcPts val="0"/>
              </a:spcBef>
              <a:spcAft>
                <a:spcPts val="0"/>
              </a:spcAft>
              <a:buFont typeface="Arial" panose="020B0604020202020204" pitchFamily="34" charset="0"/>
              <a:buChar char="•"/>
            </a:pPr>
            <a:r>
              <a:rPr lang="en-GB" sz="1600" b="0" i="0" u="none" strike="noStrike" kern="1200" dirty="0">
                <a:solidFill>
                  <a:srgbClr val="323232"/>
                </a:solidFill>
                <a:effectLst/>
                <a:ea typeface="Times New Roman" panose="02020603050405020304" pitchFamily="18" charset="0"/>
                <a:cs typeface="Times New Roman" panose="02020603050405020304" pitchFamily="18" charset="0"/>
              </a:rPr>
              <a:t>There is good work in progress across all areas of the EDIB strategy.  The Committee would like to see accelerated  achievement of the Anti-Racism framework. </a:t>
            </a:r>
            <a:endParaRPr lang="en-GB" sz="1600" b="0" i="0" u="none" strike="noStrike" dirty="0">
              <a:effectLst/>
            </a:endParaRPr>
          </a:p>
          <a:p>
            <a:pPr marL="340614" indent="-285750" algn="l" rtl="0" eaLnBrk="1" fontAlgn="t" latinLnBrk="0" hangingPunct="1">
              <a:lnSpc>
                <a:spcPct val="90000"/>
              </a:lnSpc>
              <a:spcBef>
                <a:spcPts val="0"/>
              </a:spcBef>
              <a:spcAft>
                <a:spcPts val="600"/>
              </a:spcAft>
              <a:buFont typeface="Arial" panose="020B0604020202020204" pitchFamily="34" charset="0"/>
              <a:buChar char="•"/>
            </a:pPr>
            <a:r>
              <a:rPr lang="en-US" sz="1600" b="0" i="0" u="none" strike="noStrike" kern="1200" dirty="0">
                <a:solidFill>
                  <a:srgbClr val="323232"/>
                </a:solidFill>
                <a:effectLst/>
                <a:ea typeface="Times New Roman" panose="02020603050405020304" pitchFamily="18" charset="0"/>
                <a:cs typeface="Times New Roman" panose="02020603050405020304" pitchFamily="18" charset="0"/>
              </a:rPr>
              <a:t>The Committee was assured that its disciplinary procedures adhere to best practice in line with ACAS code of practice and employment law. </a:t>
            </a:r>
          </a:p>
          <a:p>
            <a:pPr marL="340614" indent="-285750" algn="l" rtl="0" eaLnBrk="1" fontAlgn="t" latinLnBrk="0" hangingPunct="1">
              <a:lnSpc>
                <a:spcPct val="90000"/>
              </a:lnSpc>
              <a:spcBef>
                <a:spcPts val="0"/>
              </a:spcBef>
              <a:spcAft>
                <a:spcPts val="600"/>
              </a:spcAft>
              <a:buFont typeface="Arial" panose="020B0604020202020204" pitchFamily="34" charset="0"/>
              <a:buChar char="•"/>
            </a:pPr>
            <a:r>
              <a:rPr lang="en-GB" sz="1600" b="0" i="0" u="none" strike="noStrike" kern="1200" dirty="0">
                <a:solidFill>
                  <a:srgbClr val="323232"/>
                </a:solidFill>
                <a:effectLst/>
                <a:ea typeface="Times New Roman" panose="02020603050405020304" pitchFamily="18" charset="0"/>
                <a:cs typeface="Times New Roman" panose="02020603050405020304" pitchFamily="18" charset="0"/>
              </a:rPr>
              <a:t>The Committee received its annual assurance report.  Audit Committee agreed that the committee had met its terms of reference and delivered its workplan</a:t>
            </a:r>
            <a:endParaRPr lang="en-GB" sz="1600" b="0" i="0" u="none" strike="noStrike" dirty="0">
              <a:effectLst/>
            </a:endParaRPr>
          </a:p>
          <a:p>
            <a:pPr>
              <a:lnSpc>
                <a:spcPct val="114000"/>
              </a:lnSpc>
            </a:pPr>
            <a:r>
              <a:rPr lang="en-GB" sz="1600" dirty="0"/>
              <a:t> </a:t>
            </a:r>
          </a:p>
        </p:txBody>
      </p:sp>
      <p:cxnSp>
        <p:nvCxnSpPr>
          <p:cNvPr id="8" name="Straight Connector 7">
            <a:extLst>
              <a:ext uri="{FF2B5EF4-FFF2-40B4-BE49-F238E27FC236}">
                <a16:creationId xmlns:a16="http://schemas.microsoft.com/office/drawing/2014/main" id="{A59A4B2A-A677-D4E8-215D-DCE10D2B9D96}"/>
              </a:ext>
            </a:extLst>
          </p:cNvPr>
          <p:cNvCxnSpPr/>
          <p:nvPr/>
        </p:nvCxnSpPr>
        <p:spPr>
          <a:xfrm>
            <a:off x="174661" y="1428108"/>
            <a:ext cx="11731376"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93570060"/>
      </p:ext>
    </p:extLst>
  </p:cSld>
  <p:clrMapOvr>
    <a:masterClrMapping/>
  </p:clrMapOvr>
</p:sld>
</file>

<file path=ppt/theme/theme1.xml><?xml version="1.0" encoding="utf-8"?>
<a:theme xmlns:a="http://schemas.openxmlformats.org/drawingml/2006/main" name="LHCH">
  <a:themeElements>
    <a:clrScheme name="Custom 1">
      <a:dk1>
        <a:srgbClr val="323232"/>
      </a:dk1>
      <a:lt1>
        <a:srgbClr val="FFFFFF"/>
      </a:lt1>
      <a:dk2>
        <a:srgbClr val="4F2683"/>
      </a:dk2>
      <a:lt2>
        <a:srgbClr val="EBEBEB"/>
      </a:lt2>
      <a:accent1>
        <a:srgbClr val="4F2683"/>
      </a:accent1>
      <a:accent2>
        <a:srgbClr val="F7961D"/>
      </a:accent2>
      <a:accent3>
        <a:srgbClr val="C0C0C0"/>
      </a:accent3>
      <a:accent4>
        <a:srgbClr val="28A0DC"/>
      </a:accent4>
      <a:accent5>
        <a:srgbClr val="7DAF64"/>
      </a:accent5>
      <a:accent6>
        <a:srgbClr val="FFC850"/>
      </a:accent6>
      <a:hlink>
        <a:srgbClr val="4B7FD3"/>
      </a:hlink>
      <a:folHlink>
        <a:srgbClr val="91919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LHCH" id="{3EFC2655-F634-044D-9862-F122A5DF0291}" vid="{E10AC9EE-8471-4540-BB60-1C0E7746DC2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88D1F83A768B84DA595897C5E9DFAE0" ma:contentTypeVersion="10" ma:contentTypeDescription="Create a new document." ma:contentTypeScope="" ma:versionID="1deeb27a8f6a9dee69606616c6ccf035">
  <xsd:schema xmlns:xsd="http://www.w3.org/2001/XMLSchema" xmlns:xs="http://www.w3.org/2001/XMLSchema" xmlns:p="http://schemas.microsoft.com/office/2006/metadata/properties" xmlns:ns3="e97ebb99-1f64-44a0-b088-1aae8f120808" xmlns:ns4="70669750-1db3-40ef-af85-4a3f9776d029" targetNamespace="http://schemas.microsoft.com/office/2006/metadata/properties" ma:root="true" ma:fieldsID="147371ecd71c76a64bdd28d6e4ff5984" ns3:_="" ns4:_="">
    <xsd:import namespace="e97ebb99-1f64-44a0-b088-1aae8f120808"/>
    <xsd:import namespace="70669750-1db3-40ef-af85-4a3f9776d029"/>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4:SharedWithUsers" minOccurs="0"/>
                <xsd:element ref="ns4:SharedWithDetails" minOccurs="0"/>
                <xsd:element ref="ns4:SharingHintHash" minOccurs="0"/>
                <xsd:element ref="ns3:_activity"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97ebb99-1f64-44a0-b088-1aae8f12080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_activity" ma:index="15" nillable="true" ma:displayName="_activity" ma:hidden="true" ma:internalName="_activity">
      <xsd:simpleType>
        <xsd:restriction base="dms:Note"/>
      </xsd:simpleType>
    </xsd:element>
    <xsd:element name="MediaServiceObjectDetectorVersions" ma:index="16" nillable="true" ma:displayName="MediaServiceObjectDetectorVersions" ma:hidden="true" ma:indexed="true" ma:internalName="MediaServiceObjectDetectorVersions" ma:readOnly="true">
      <xsd:simpleType>
        <xsd:restriction base="dms:Text"/>
      </xsd:simpleType>
    </xsd:element>
    <xsd:element name="MediaServiceSearchProperties" ma:index="17"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0669750-1db3-40ef-af85-4a3f9776d029"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activity xmlns="e97ebb99-1f64-44a0-b088-1aae8f120808" xsi:nil="true"/>
  </documentManagement>
</p:properties>
</file>

<file path=customXml/itemProps1.xml><?xml version="1.0" encoding="utf-8"?>
<ds:datastoreItem xmlns:ds="http://schemas.openxmlformats.org/officeDocument/2006/customXml" ds:itemID="{0E3DDEDD-3495-4F25-8855-D15EA1E69E0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97ebb99-1f64-44a0-b088-1aae8f120808"/>
    <ds:schemaRef ds:uri="70669750-1db3-40ef-af85-4a3f9776d02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CC75C29-9749-4B1B-8CCA-45B1C6F5BEE5}">
  <ds:schemaRefs>
    <ds:schemaRef ds:uri="http://schemas.microsoft.com/sharepoint/v3/contenttype/forms"/>
  </ds:schemaRefs>
</ds:datastoreItem>
</file>

<file path=customXml/itemProps3.xml><?xml version="1.0" encoding="utf-8"?>
<ds:datastoreItem xmlns:ds="http://schemas.openxmlformats.org/officeDocument/2006/customXml" ds:itemID="{3359A439-D0C8-48A1-A352-45CA506EC63F}">
  <ds:schemaRefs>
    <ds:schemaRef ds:uri="http://schemas.microsoft.com/office/2006/metadata/properties"/>
    <ds:schemaRef ds:uri="http://schemas.microsoft.com/office/2006/documentManagement/types"/>
    <ds:schemaRef ds:uri="http://purl.org/dc/terms/"/>
    <ds:schemaRef ds:uri="http://purl.org/dc/elements/1.1/"/>
    <ds:schemaRef ds:uri="http://purl.org/dc/dcmitype/"/>
    <ds:schemaRef ds:uri="e97ebb99-1f64-44a0-b088-1aae8f120808"/>
    <ds:schemaRef ds:uri="http://schemas.microsoft.com/office/infopath/2007/PartnerControls"/>
    <ds:schemaRef ds:uri="http://schemas.openxmlformats.org/package/2006/metadata/core-properties"/>
    <ds:schemaRef ds:uri="70669750-1db3-40ef-af85-4a3f9776d029"/>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27</TotalTime>
  <Words>951</Words>
  <Application>Microsoft Office PowerPoint</Application>
  <PresentationFormat>Widescreen</PresentationFormat>
  <Paragraphs>74</Paragraphs>
  <Slides>5</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Times New Roman</vt:lpstr>
      <vt:lpstr>LHCH</vt:lpstr>
      <vt:lpstr>Strategic Oversight Framework Update </vt:lpstr>
      <vt:lpstr>Operational Effectiveness Presented by: Claudette Elliott, Integrated Performance Committee Chair</vt:lpstr>
      <vt:lpstr>Quality and Safety Presented by: Nick Brooks, Quality Committee Chair</vt:lpstr>
      <vt:lpstr>Finance Presented by: Claudette Elliott, Integrated Performance Committee Chair</vt:lpstr>
      <vt:lpstr>People  Presented by: Margaret Carney, People Committee Chair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Ben Walker</dc:creator>
  <cp:lastModifiedBy>Margaret Carney</cp:lastModifiedBy>
  <cp:revision>289</cp:revision>
  <dcterms:created xsi:type="dcterms:W3CDTF">2019-07-25T10:39:59Z</dcterms:created>
  <dcterms:modified xsi:type="dcterms:W3CDTF">2024-05-23T19:36:27Z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0x010100988D1F83A768B84DA595897C5E9DFAE0</vt:lpwstr>
  </property>
</Properties>
</file>